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4"/>
  </p:sldMasterIdLst>
  <p:notesMasterIdLst>
    <p:notesMasterId r:id="rId26"/>
  </p:notesMasterIdLst>
  <p:sldIdLst>
    <p:sldId id="256" r:id="rId5"/>
    <p:sldId id="275" r:id="rId6"/>
    <p:sldId id="294" r:id="rId7"/>
    <p:sldId id="278" r:id="rId8"/>
    <p:sldId id="274" r:id="rId9"/>
    <p:sldId id="283" r:id="rId10"/>
    <p:sldId id="279" r:id="rId11"/>
    <p:sldId id="280" r:id="rId12"/>
    <p:sldId id="281" r:id="rId13"/>
    <p:sldId id="282" r:id="rId14"/>
    <p:sldId id="296" r:id="rId15"/>
    <p:sldId id="297" r:id="rId16"/>
    <p:sldId id="312" r:id="rId17"/>
    <p:sldId id="298" r:id="rId18"/>
    <p:sldId id="277" r:id="rId19"/>
    <p:sldId id="299" r:id="rId20"/>
    <p:sldId id="276" r:id="rId21"/>
    <p:sldId id="302" r:id="rId22"/>
    <p:sldId id="303" r:id="rId23"/>
    <p:sldId id="288" r:id="rId24"/>
    <p:sldId id="268" r:id="rId25"/>
  </p:sldIdLst>
  <p:sldSz cx="18000663" cy="10080625"/>
  <p:notesSz cx="6858000" cy="9144000"/>
  <p:embeddedFontLs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ootlight MT Light" panose="0204060206030A020304" pitchFamily="18" charset="0"/>
      <p:regular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Light" panose="020F0502020204030203" pitchFamily="34" charset="0"/>
      <p:regular r:id="rId38"/>
      <p:bold r:id="rId39"/>
      <p:italic r:id="rId40"/>
      <p:boldItalic r:id="rId41"/>
    </p:embeddedFont>
    <p:embeddedFont>
      <p:font typeface="Overpass Light Bold" panose="020B0604020202020204" charset="0"/>
      <p:regular r:id="rId42"/>
    </p:embeddedFont>
    <p:embeddedFont>
      <p:font typeface="Palatino Linotype" panose="02040502050505030304" pitchFamily="18" charset="0"/>
      <p:regular r:id="rId43"/>
      <p:bold r:id="rId44"/>
      <p:italic r:id="rId45"/>
      <p:boldItalic r:id="rId46"/>
    </p:embeddedFont>
    <p:embeddedFont>
      <p:font typeface="Revue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5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CB"/>
    <a:srgbClr val="1F3864"/>
    <a:srgbClr val="4C55CF"/>
    <a:srgbClr val="575FD2"/>
    <a:srgbClr val="384F76"/>
    <a:srgbClr val="06D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1B9EFE-6781-40AF-B471-27D7695458BE}">
  <a:tblStyle styleId="{351B9EFE-6781-40AF-B471-27D7695458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17" y="58"/>
      </p:cViewPr>
      <p:guideLst>
        <p:guide orient="horz" pos="3175"/>
        <p:guide pos="56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4920"/>
    </p:cViewPr>
  </p:sorterViewPr>
  <p:notesViewPr>
    <p:cSldViewPr>
      <p:cViewPr varScale="1">
        <p:scale>
          <a:sx n="64" d="100"/>
          <a:sy n="64" d="100"/>
        </p:scale>
        <p:origin x="-309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s://psmpublishers.org/call-for-papers-psm-biological-research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s://pxhere.com/en/photo/648099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hyperlink" Target="http://www.wikidoc.org/index.php/Chemistry" TargetMode="External"/><Relationship Id="rId9" Type="http://schemas.openxmlformats.org/officeDocument/2006/relationships/hyperlink" Target="https://www.maxpixel.net/Miniature-Figures-Mechanical-Engineering-Gear-2993310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adiology_ND_0125_ACJ.jpg" TargetMode="External"/><Relationship Id="rId3" Type="http://schemas.openxmlformats.org/officeDocument/2006/relationships/hyperlink" Target="https://www.opensocietyfoundations.org/voices/forensic-evidence-represents-turning-point-justice-guatemala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Relationship Id="rId6" Type="http://schemas.openxmlformats.org/officeDocument/2006/relationships/hyperlink" Target="https://fischerlighting.wordpress.com/2010/10/28/lighting-photometry-tools-luminaire-testing-labs/" TargetMode="External"/><Relationship Id="rId5" Type="http://schemas.openxmlformats.org/officeDocument/2006/relationships/image" Target="../media/image29.jpeg"/><Relationship Id="rId10" Type="http://schemas.openxmlformats.org/officeDocument/2006/relationships/hyperlink" Target="https://opentextbc.ca/selfpublishguide/chapter/screenshots-of-software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karolinalach.com/sourceesb.html" TargetMode="External"/><Relationship Id="rId1" Type="http://schemas.openxmlformats.org/officeDocument/2006/relationships/image" Target="../media/image32.gif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http://buddhajeans.com/encyclopedia/microbiology/" TargetMode="External"/><Relationship Id="rId13" Type="http://schemas.openxmlformats.org/officeDocument/2006/relationships/image" Target="../media/image45.jpg"/><Relationship Id="rId18" Type="http://schemas.openxmlformats.org/officeDocument/2006/relationships/hyperlink" Target="https://www.flickr.com/photos/iaea_imagebank/49869473991/" TargetMode="External"/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12" Type="http://schemas.openxmlformats.org/officeDocument/2006/relationships/hyperlink" Target="https://librepathology.org/wiki/Gastrointestinal_cytopathology" TargetMode="External"/><Relationship Id="rId17" Type="http://schemas.openxmlformats.org/officeDocument/2006/relationships/image" Target="../media/image47.jpg"/><Relationship Id="rId2" Type="http://schemas.openxmlformats.org/officeDocument/2006/relationships/hyperlink" Target="https://edelweisspublications.com/keyword/27/476/Toxicology" TargetMode="External"/><Relationship Id="rId16" Type="http://schemas.openxmlformats.org/officeDocument/2006/relationships/hyperlink" Target="https://www.openpr.com/news/1918751/cytogenetics-market-is-generating-revenue-of-3-097-million" TargetMode="External"/><Relationship Id="rId1" Type="http://schemas.openxmlformats.org/officeDocument/2006/relationships/image" Target="../media/image39.png"/><Relationship Id="rId6" Type="http://schemas.openxmlformats.org/officeDocument/2006/relationships/hyperlink" Target="https://es.futuroprossimo.it/2020/07/scoperta-epocale-i-livelli-di-ferro-nel-sangue-correlati-alla-longevita/" TargetMode="External"/><Relationship Id="rId11" Type="http://schemas.openxmlformats.org/officeDocument/2006/relationships/image" Target="../media/image44.jpg"/><Relationship Id="rId5" Type="http://schemas.openxmlformats.org/officeDocument/2006/relationships/image" Target="../media/image41.jpg"/><Relationship Id="rId15" Type="http://schemas.openxmlformats.org/officeDocument/2006/relationships/image" Target="../media/image46.jpg"/><Relationship Id="rId10" Type="http://schemas.openxmlformats.org/officeDocument/2006/relationships/hyperlink" Target="https://commons.wikimedia.org/wiki/Histopathology_of_the_human_gastrointestinal_tract" TargetMode="External"/><Relationship Id="rId4" Type="http://schemas.openxmlformats.org/officeDocument/2006/relationships/hyperlink" Target="https://clinpathassoc.com/" TargetMode="External"/><Relationship Id="rId9" Type="http://schemas.openxmlformats.org/officeDocument/2006/relationships/image" Target="../media/image43.jpg"/><Relationship Id="rId14" Type="http://schemas.openxmlformats.org/officeDocument/2006/relationships/hyperlink" Target="https://www.miltenyibiotec.com/US-en/products/macs-flow-cytometry/multicolor-flow-cytometry-resources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hyperlink" Target="https://psmpublishers.org/call-for-papers-psm-biological-research/" TargetMode="External"/><Relationship Id="rId1" Type="http://schemas.openxmlformats.org/officeDocument/2006/relationships/image" Target="../media/image20.jpeg"/><Relationship Id="rId6" Type="http://schemas.openxmlformats.org/officeDocument/2006/relationships/hyperlink" Target="https://pxhere.com/en/photo/648099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5.png"/><Relationship Id="rId4" Type="http://schemas.openxmlformats.org/officeDocument/2006/relationships/hyperlink" Target="http://www.wikidoc.org/index.php/Chemistry" TargetMode="External"/><Relationship Id="rId9" Type="http://schemas.openxmlformats.org/officeDocument/2006/relationships/hyperlink" Target="https://www.maxpixel.net/Miniature-Figures-Mechanical-Engineering-Gear-2993310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adiology_ND_0125_ACJ.jpg" TargetMode="External"/><Relationship Id="rId3" Type="http://schemas.openxmlformats.org/officeDocument/2006/relationships/hyperlink" Target="https://www.opensocietyfoundations.org/voices/forensic-evidence-represents-turning-point-justice-guatemala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Relationship Id="rId6" Type="http://schemas.openxmlformats.org/officeDocument/2006/relationships/hyperlink" Target="https://fischerlighting.wordpress.com/2010/10/28/lighting-photometry-tools-luminaire-testing-labs/" TargetMode="External"/><Relationship Id="rId5" Type="http://schemas.openxmlformats.org/officeDocument/2006/relationships/image" Target="../media/image29.jpeg"/><Relationship Id="rId10" Type="http://schemas.openxmlformats.org/officeDocument/2006/relationships/hyperlink" Target="https://opentextbc.ca/selfpublishguide/chapter/screenshots-of-software/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karolinalach.com/sourceesb.html" TargetMode="External"/><Relationship Id="rId1" Type="http://schemas.openxmlformats.org/officeDocument/2006/relationships/image" Target="../media/image32.gif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http://buddhajeans.com/encyclopedia/microbiology/" TargetMode="External"/><Relationship Id="rId13" Type="http://schemas.openxmlformats.org/officeDocument/2006/relationships/image" Target="../media/image45.jpg"/><Relationship Id="rId18" Type="http://schemas.openxmlformats.org/officeDocument/2006/relationships/hyperlink" Target="https://www.flickr.com/photos/iaea_imagebank/49869473991/" TargetMode="External"/><Relationship Id="rId3" Type="http://schemas.openxmlformats.org/officeDocument/2006/relationships/image" Target="../media/image40.jpg"/><Relationship Id="rId7" Type="http://schemas.openxmlformats.org/officeDocument/2006/relationships/image" Target="../media/image42.png"/><Relationship Id="rId12" Type="http://schemas.openxmlformats.org/officeDocument/2006/relationships/hyperlink" Target="https://librepathology.org/wiki/Gastrointestinal_cytopathology" TargetMode="External"/><Relationship Id="rId17" Type="http://schemas.openxmlformats.org/officeDocument/2006/relationships/image" Target="../media/image47.jpg"/><Relationship Id="rId2" Type="http://schemas.openxmlformats.org/officeDocument/2006/relationships/hyperlink" Target="https://edelweisspublications.com/keyword/27/476/Toxicology" TargetMode="External"/><Relationship Id="rId16" Type="http://schemas.openxmlformats.org/officeDocument/2006/relationships/hyperlink" Target="https://www.openpr.com/news/1918751/cytogenetics-market-is-generating-revenue-of-3-097-million" TargetMode="External"/><Relationship Id="rId1" Type="http://schemas.openxmlformats.org/officeDocument/2006/relationships/image" Target="../media/image39.png"/><Relationship Id="rId6" Type="http://schemas.openxmlformats.org/officeDocument/2006/relationships/hyperlink" Target="https://es.futuroprossimo.it/2020/07/scoperta-epocale-i-livelli-di-ferro-nel-sangue-correlati-alla-longevita/" TargetMode="External"/><Relationship Id="rId11" Type="http://schemas.openxmlformats.org/officeDocument/2006/relationships/image" Target="../media/image44.jpg"/><Relationship Id="rId5" Type="http://schemas.openxmlformats.org/officeDocument/2006/relationships/image" Target="../media/image41.jpg"/><Relationship Id="rId15" Type="http://schemas.openxmlformats.org/officeDocument/2006/relationships/image" Target="../media/image46.jpg"/><Relationship Id="rId10" Type="http://schemas.openxmlformats.org/officeDocument/2006/relationships/hyperlink" Target="https://commons.wikimedia.org/wiki/Histopathology_of_the_human_gastrointestinal_tract" TargetMode="External"/><Relationship Id="rId4" Type="http://schemas.openxmlformats.org/officeDocument/2006/relationships/hyperlink" Target="https://clinpathassoc.com/" TargetMode="External"/><Relationship Id="rId9" Type="http://schemas.openxmlformats.org/officeDocument/2006/relationships/image" Target="../media/image43.jpg"/><Relationship Id="rId14" Type="http://schemas.openxmlformats.org/officeDocument/2006/relationships/hyperlink" Target="https://www.miltenyibiotec.com/US-en/products/macs-flow-cytometry/multicolor-flow-cytometry-resources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4E531-B5F2-4049-B5DF-89FF22A562C7}" type="doc">
      <dgm:prSet loTypeId="urn:microsoft.com/office/officeart/2005/8/layout/hList7#2" loCatId="picture" qsTypeId="urn:microsoft.com/office/officeart/2005/8/quickstyle/simple1" qsCatId="simple" csTypeId="urn:microsoft.com/office/officeart/2005/8/colors/accent2_2" csCatId="accent2" phldr="1"/>
      <dgm:spPr/>
    </dgm:pt>
    <dgm:pt modelId="{28721A4A-1D8E-41BD-9FC8-7D89E91DF1B2}">
      <dgm:prSet phldrT="[Text]" custT="1"/>
      <dgm:spPr/>
      <dgm:t>
        <a:bodyPr/>
        <a:lstStyle/>
        <a:p>
          <a:endParaRPr lang="en-IN" sz="2800" dirty="0"/>
        </a:p>
        <a:p>
          <a:r>
            <a:rPr lang="en-IN" sz="2400" b="1" dirty="0">
              <a:solidFill>
                <a:schemeClr val="bg1"/>
              </a:solidFill>
            </a:rPr>
            <a:t>Biological</a:t>
          </a:r>
          <a:r>
            <a:rPr lang="en-IN" sz="1800" dirty="0"/>
            <a:t> </a:t>
          </a:r>
        </a:p>
        <a:p>
          <a:r>
            <a:rPr lang="en-IN" sz="1800" dirty="0"/>
            <a:t>(food, water, pharmaceuticals, microbial activity, biocides, pollution and environment, industrial cultures, GM products, toxicology, plant materials, veterinary testing, etc.)</a:t>
          </a:r>
        </a:p>
      </dgm:t>
    </dgm:pt>
    <dgm:pt modelId="{73B343E3-AF83-4D14-BED5-AAD2EFF8181B}" type="parTrans" cxnId="{DD6285D1-9161-463D-B127-15987F06411A}">
      <dgm:prSet/>
      <dgm:spPr/>
      <dgm:t>
        <a:bodyPr/>
        <a:lstStyle/>
        <a:p>
          <a:endParaRPr lang="en-IN" sz="2800"/>
        </a:p>
      </dgm:t>
    </dgm:pt>
    <dgm:pt modelId="{F66DDCAD-5D24-48DC-8D9B-415B438FC8E9}" type="sibTrans" cxnId="{DD6285D1-9161-463D-B127-15987F06411A}">
      <dgm:prSet/>
      <dgm:spPr/>
      <dgm:t>
        <a:bodyPr/>
        <a:lstStyle/>
        <a:p>
          <a:endParaRPr lang="en-IN" sz="2800"/>
        </a:p>
      </dgm:t>
    </dgm:pt>
    <dgm:pt modelId="{949BF63D-D1FA-4333-A51F-A9358E203281}">
      <dgm:prSet custT="1"/>
      <dgm:spPr/>
      <dgm:t>
        <a:bodyPr/>
        <a:lstStyle/>
        <a:p>
          <a:endParaRPr lang="en-IN" sz="2400" b="1" dirty="0"/>
        </a:p>
        <a:p>
          <a:r>
            <a:rPr lang="en-IN" sz="2400" b="1" dirty="0"/>
            <a:t>Chemical</a:t>
          </a:r>
          <a:r>
            <a:rPr lang="en-IN" sz="1800" dirty="0"/>
            <a:t> </a:t>
          </a:r>
        </a:p>
        <a:p>
          <a:r>
            <a:rPr lang="en-IN" sz="1800" dirty="0"/>
            <a:t>(food, water, pharmaceuticals, building materials, polymer, textile, pesticides, fertilizers, gases, hazardous chemicals, petroleum, metals, paints, residue in food products, etc.)</a:t>
          </a:r>
        </a:p>
      </dgm:t>
    </dgm:pt>
    <dgm:pt modelId="{B71AB9DF-D67E-47D0-81FD-94EAD55F3C16}" type="parTrans" cxnId="{8D4323A3-5A34-4A1A-8C15-9B318003CCED}">
      <dgm:prSet/>
      <dgm:spPr/>
      <dgm:t>
        <a:bodyPr/>
        <a:lstStyle/>
        <a:p>
          <a:endParaRPr lang="en-IN" sz="2800"/>
        </a:p>
      </dgm:t>
    </dgm:pt>
    <dgm:pt modelId="{7F2EC4DA-8BA9-4BEA-92F7-568430EF903E}" type="sibTrans" cxnId="{8D4323A3-5A34-4A1A-8C15-9B318003CCED}">
      <dgm:prSet/>
      <dgm:spPr/>
      <dgm:t>
        <a:bodyPr/>
        <a:lstStyle/>
        <a:p>
          <a:endParaRPr lang="en-IN" sz="2800"/>
        </a:p>
      </dgm:t>
    </dgm:pt>
    <dgm:pt modelId="{9BBC07E3-EC15-4BD8-877A-64A8612104C4}">
      <dgm:prSet custT="1"/>
      <dgm:spPr/>
      <dgm:t>
        <a:bodyPr/>
        <a:lstStyle/>
        <a:p>
          <a:endParaRPr lang="en-IN" sz="2000" b="1" dirty="0"/>
        </a:p>
        <a:p>
          <a:endParaRPr lang="en-IN" sz="2000" b="1" dirty="0"/>
        </a:p>
        <a:p>
          <a:r>
            <a:rPr lang="en-IN" sz="2400" b="1" dirty="0"/>
            <a:t>Electrical</a:t>
          </a:r>
          <a:endParaRPr lang="en-IN" sz="2000" b="1" dirty="0"/>
        </a:p>
        <a:p>
          <a:r>
            <a:rPr lang="en-IN" sz="1800" dirty="0"/>
            <a:t> (Cables, domestic appliances, Energy meters, EMC facility, HV, transformers, insulators, lighting equipment, power supplies, motors, switchgear, transmission line equipment, etc.)</a:t>
          </a:r>
        </a:p>
      </dgm:t>
    </dgm:pt>
    <dgm:pt modelId="{A6730EF4-B053-4356-B3E2-CD75728B916C}" type="parTrans" cxnId="{38206856-4C00-4D8B-9C93-A0D1C09F64E3}">
      <dgm:prSet/>
      <dgm:spPr/>
      <dgm:t>
        <a:bodyPr/>
        <a:lstStyle/>
        <a:p>
          <a:endParaRPr lang="en-IN" sz="2800"/>
        </a:p>
      </dgm:t>
    </dgm:pt>
    <dgm:pt modelId="{D541A67E-2282-4994-A715-6D0DE2526570}" type="sibTrans" cxnId="{38206856-4C00-4D8B-9C93-A0D1C09F64E3}">
      <dgm:prSet/>
      <dgm:spPr/>
      <dgm:t>
        <a:bodyPr/>
        <a:lstStyle/>
        <a:p>
          <a:endParaRPr lang="en-IN" sz="2800"/>
        </a:p>
      </dgm:t>
    </dgm:pt>
    <dgm:pt modelId="{2D943719-669B-4A9A-8C47-553D893C6CD2}">
      <dgm:prSet custT="1"/>
      <dgm:spPr/>
      <dgm:t>
        <a:bodyPr/>
        <a:lstStyle/>
        <a:p>
          <a:r>
            <a:rPr lang="en-IN" sz="2400" b="1" dirty="0">
              <a:solidFill>
                <a:schemeClr val="bg1"/>
              </a:solidFill>
            </a:rPr>
            <a:t>Electronics</a:t>
          </a:r>
          <a:r>
            <a:rPr lang="en-IN" sz="1800" dirty="0"/>
            <a:t> </a:t>
          </a:r>
        </a:p>
        <a:p>
          <a:r>
            <a:rPr lang="en-IN" sz="1800" dirty="0"/>
            <a:t>(IT equipment, medical electrical equipment, components, domestic appliances, power supplies, stabilizers, etc.)</a:t>
          </a:r>
        </a:p>
      </dgm:t>
    </dgm:pt>
    <dgm:pt modelId="{7DB6BACE-8D19-4D07-AAA9-248C92717F8C}" type="parTrans" cxnId="{ADE750DA-1399-415F-A597-70C939517D9B}">
      <dgm:prSet/>
      <dgm:spPr/>
      <dgm:t>
        <a:bodyPr/>
        <a:lstStyle/>
        <a:p>
          <a:endParaRPr lang="en-IN" sz="2800"/>
        </a:p>
      </dgm:t>
    </dgm:pt>
    <dgm:pt modelId="{2BA6FD8F-CC52-4ADF-BB4F-0D6869A93A45}" type="sibTrans" cxnId="{ADE750DA-1399-415F-A597-70C939517D9B}">
      <dgm:prSet/>
      <dgm:spPr/>
      <dgm:t>
        <a:bodyPr/>
        <a:lstStyle/>
        <a:p>
          <a:endParaRPr lang="en-IN" sz="2800"/>
        </a:p>
      </dgm:t>
    </dgm:pt>
    <dgm:pt modelId="{0C37963F-9017-48B3-A7C8-25765B92AE48}">
      <dgm:prSet custT="1"/>
      <dgm:spPr/>
      <dgm:t>
        <a:bodyPr/>
        <a:lstStyle/>
        <a:p>
          <a:r>
            <a:rPr lang="en-IN" sz="2400" b="1" dirty="0">
              <a:solidFill>
                <a:schemeClr val="bg1"/>
              </a:solidFill>
            </a:rPr>
            <a:t>Mechanical</a:t>
          </a:r>
          <a:endParaRPr lang="en-IN" sz="1800" b="1" dirty="0">
            <a:solidFill>
              <a:schemeClr val="bg1"/>
            </a:solidFill>
          </a:endParaRPr>
        </a:p>
        <a:p>
          <a:r>
            <a:rPr lang="en-IN" sz="1800" dirty="0"/>
            <a:t> (Metals, Building Materials, Textiles, metallography, Polymers, rubber, HVAC, automobile components etc.)</a:t>
          </a:r>
        </a:p>
      </dgm:t>
    </dgm:pt>
    <dgm:pt modelId="{C2E2BDB1-5A90-4A88-8AA6-5280D413FDC3}" type="parTrans" cxnId="{78F7C16E-69F9-4BAE-AC59-DDC262A85276}">
      <dgm:prSet/>
      <dgm:spPr/>
      <dgm:t>
        <a:bodyPr/>
        <a:lstStyle/>
        <a:p>
          <a:endParaRPr lang="en-IN" sz="2800"/>
        </a:p>
      </dgm:t>
    </dgm:pt>
    <dgm:pt modelId="{7EF354E6-75FC-4255-8114-9FF8A6EDB0D9}" type="sibTrans" cxnId="{78F7C16E-69F9-4BAE-AC59-DDC262A85276}">
      <dgm:prSet/>
      <dgm:spPr/>
      <dgm:t>
        <a:bodyPr/>
        <a:lstStyle/>
        <a:p>
          <a:endParaRPr lang="en-IN" sz="2800"/>
        </a:p>
      </dgm:t>
    </dgm:pt>
    <dgm:pt modelId="{99F93228-6A96-4AA2-BF49-E7571C0E8D71}">
      <dgm:prSet custT="1"/>
      <dgm:spPr/>
      <dgm:t>
        <a:bodyPr/>
        <a:lstStyle/>
        <a:p>
          <a:endParaRPr lang="en-IN" sz="2000" b="1" dirty="0">
            <a:solidFill>
              <a:schemeClr val="bg1"/>
            </a:solidFill>
          </a:endParaRPr>
        </a:p>
        <a:p>
          <a:endParaRPr lang="en-IN" sz="2000" b="1" dirty="0">
            <a:solidFill>
              <a:schemeClr val="bg1"/>
            </a:solidFill>
          </a:endParaRPr>
        </a:p>
        <a:p>
          <a:r>
            <a:rPr lang="en-IN" sz="2400" b="1" dirty="0">
              <a:solidFill>
                <a:schemeClr val="bg1"/>
              </a:solidFill>
            </a:rPr>
            <a:t>Non-Destructive </a:t>
          </a:r>
        </a:p>
        <a:p>
          <a:r>
            <a:rPr lang="en-IN" sz="1800" dirty="0"/>
            <a:t>(metals – magnetic particle testing, radiography, ultrasonic testing, eddy current testing and building materials – carbonation test, ultrasonic pulse velocity test, rebound hammer test, etc.)</a:t>
          </a:r>
        </a:p>
      </dgm:t>
    </dgm:pt>
    <dgm:pt modelId="{034D79A0-F6F9-4442-9313-694EC9E63316}" type="parTrans" cxnId="{602FF090-FB21-4DB0-9F58-7BF1F07DE4F8}">
      <dgm:prSet/>
      <dgm:spPr/>
      <dgm:t>
        <a:bodyPr/>
        <a:lstStyle/>
        <a:p>
          <a:endParaRPr lang="en-IN" sz="2800"/>
        </a:p>
      </dgm:t>
    </dgm:pt>
    <dgm:pt modelId="{0264E525-2BE8-42B6-A4E9-29CD58BE29EB}" type="sibTrans" cxnId="{602FF090-FB21-4DB0-9F58-7BF1F07DE4F8}">
      <dgm:prSet/>
      <dgm:spPr/>
      <dgm:t>
        <a:bodyPr/>
        <a:lstStyle/>
        <a:p>
          <a:endParaRPr lang="en-IN" sz="2800"/>
        </a:p>
      </dgm:t>
    </dgm:pt>
    <dgm:pt modelId="{0D69DC37-0703-46D0-B8B0-FA2A4B6B25C5}" type="pres">
      <dgm:prSet presAssocID="{EFD4E531-B5F2-4049-B5DF-89FF22A562C7}" presName="Name0" presStyleCnt="0">
        <dgm:presLayoutVars>
          <dgm:dir/>
          <dgm:resizeHandles val="exact"/>
        </dgm:presLayoutVars>
      </dgm:prSet>
      <dgm:spPr/>
    </dgm:pt>
    <dgm:pt modelId="{0D6FC6E5-5A8B-488D-B500-3507B17C5C74}" type="pres">
      <dgm:prSet presAssocID="{EFD4E531-B5F2-4049-B5DF-89FF22A562C7}" presName="fgShape" presStyleLbl="fgShp" presStyleIdx="0" presStyleCnt="1" custFlipVert="1" custScaleY="15042" custLinFactNeighborX="-407" custLinFactNeighborY="43413"/>
      <dgm:spPr/>
    </dgm:pt>
    <dgm:pt modelId="{A6182845-350D-4E83-92AE-855C0DE5FAF3}" type="pres">
      <dgm:prSet presAssocID="{EFD4E531-B5F2-4049-B5DF-89FF22A562C7}" presName="linComp" presStyleCnt="0"/>
      <dgm:spPr/>
    </dgm:pt>
    <dgm:pt modelId="{E34F97E2-1D04-472E-821C-B977BFC61EAC}" type="pres">
      <dgm:prSet presAssocID="{28721A4A-1D8E-41BD-9FC8-7D89E91DF1B2}" presName="compNode" presStyleCnt="0"/>
      <dgm:spPr/>
    </dgm:pt>
    <dgm:pt modelId="{B739945B-A39A-441A-B2F1-C894D1AA6078}" type="pres">
      <dgm:prSet presAssocID="{28721A4A-1D8E-41BD-9FC8-7D89E91DF1B2}" presName="bkgdShape" presStyleLbl="node1" presStyleIdx="0" presStyleCnt="6"/>
      <dgm:spPr/>
    </dgm:pt>
    <dgm:pt modelId="{F81B3195-B66C-4CAD-83AF-E9A3317F7B32}" type="pres">
      <dgm:prSet presAssocID="{28721A4A-1D8E-41BD-9FC8-7D89E91DF1B2}" presName="nodeTx" presStyleLbl="node1" presStyleIdx="0" presStyleCnt="6">
        <dgm:presLayoutVars>
          <dgm:bulletEnabled val="1"/>
        </dgm:presLayoutVars>
      </dgm:prSet>
      <dgm:spPr/>
    </dgm:pt>
    <dgm:pt modelId="{BDEAA6AF-AE29-426F-A4DD-5C8F61508673}" type="pres">
      <dgm:prSet presAssocID="{28721A4A-1D8E-41BD-9FC8-7D89E91DF1B2}" presName="invisiNode" presStyleLbl="node1" presStyleIdx="0" presStyleCnt="6"/>
      <dgm:spPr/>
    </dgm:pt>
    <dgm:pt modelId="{3EA11C94-E6CA-4283-A5CB-F0D470F4833A}" type="pres">
      <dgm:prSet presAssocID="{28721A4A-1D8E-41BD-9FC8-7D89E91DF1B2}" presName="imagNode" presStyleLbl="fgImgPlace1" presStyleIdx="0" presStyleCnt="6" custLinFactNeighborX="-4538" custLinFactNeighborY="-115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1000" r="-31000"/>
          </a:stretch>
        </a:blipFill>
      </dgm:spPr>
    </dgm:pt>
    <dgm:pt modelId="{833B64E0-4F71-4F0B-AB93-CDD33A3047FD}" type="pres">
      <dgm:prSet presAssocID="{F66DDCAD-5D24-48DC-8D9B-415B438FC8E9}" presName="sibTrans" presStyleLbl="sibTrans2D1" presStyleIdx="0" presStyleCnt="0"/>
      <dgm:spPr/>
    </dgm:pt>
    <dgm:pt modelId="{7666767B-A67C-4CD4-BE13-B9C36BD98F15}" type="pres">
      <dgm:prSet presAssocID="{949BF63D-D1FA-4333-A51F-A9358E203281}" presName="compNode" presStyleCnt="0"/>
      <dgm:spPr/>
    </dgm:pt>
    <dgm:pt modelId="{F17FDDE6-BAD2-4E8D-9C11-F0A2B79A62F7}" type="pres">
      <dgm:prSet presAssocID="{949BF63D-D1FA-4333-A51F-A9358E203281}" presName="bkgdShape" presStyleLbl="node1" presStyleIdx="1" presStyleCnt="6"/>
      <dgm:spPr/>
    </dgm:pt>
    <dgm:pt modelId="{9CFAF3EA-91F7-49ED-9650-4033235E230F}" type="pres">
      <dgm:prSet presAssocID="{949BF63D-D1FA-4333-A51F-A9358E203281}" presName="nodeTx" presStyleLbl="node1" presStyleIdx="1" presStyleCnt="6">
        <dgm:presLayoutVars>
          <dgm:bulletEnabled val="1"/>
        </dgm:presLayoutVars>
      </dgm:prSet>
      <dgm:spPr/>
    </dgm:pt>
    <dgm:pt modelId="{C264D9C9-85C8-4E33-A26C-0EB5EACF7739}" type="pres">
      <dgm:prSet presAssocID="{949BF63D-D1FA-4333-A51F-A9358E203281}" presName="invisiNode" presStyleLbl="node1" presStyleIdx="1" presStyleCnt="6"/>
      <dgm:spPr/>
    </dgm:pt>
    <dgm:pt modelId="{8113CEAA-DA69-4E8F-9789-49D47AF8C922}" type="pres">
      <dgm:prSet presAssocID="{949BF63D-D1FA-4333-A51F-A9358E203281}" presName="imagNode" presStyleLbl="fgImgPlace1" presStyleIdx="1" presStyleCnt="6" custLinFactNeighborX="2143" custLinFactNeighborY="-942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</dgm:spPr>
    </dgm:pt>
    <dgm:pt modelId="{80B39A2F-071C-4775-B2DA-15BE51F5D2FA}" type="pres">
      <dgm:prSet presAssocID="{7F2EC4DA-8BA9-4BEA-92F7-568430EF903E}" presName="sibTrans" presStyleLbl="sibTrans2D1" presStyleIdx="0" presStyleCnt="0"/>
      <dgm:spPr/>
    </dgm:pt>
    <dgm:pt modelId="{692C41DF-70F9-4A5E-B59A-6A735E36C880}" type="pres">
      <dgm:prSet presAssocID="{9BBC07E3-EC15-4BD8-877A-64A8612104C4}" presName="compNode" presStyleCnt="0"/>
      <dgm:spPr/>
    </dgm:pt>
    <dgm:pt modelId="{68F6B27A-D375-494A-88A7-C23CA96E1E0A}" type="pres">
      <dgm:prSet presAssocID="{9BBC07E3-EC15-4BD8-877A-64A8612104C4}" presName="bkgdShape" presStyleLbl="node1" presStyleIdx="2" presStyleCnt="6" custLinFactNeighborX="1500" custLinFactNeighborY="6248"/>
      <dgm:spPr/>
    </dgm:pt>
    <dgm:pt modelId="{B2F2583A-664C-422E-A728-5558A4C2577D}" type="pres">
      <dgm:prSet presAssocID="{9BBC07E3-EC15-4BD8-877A-64A8612104C4}" presName="nodeTx" presStyleLbl="node1" presStyleIdx="2" presStyleCnt="6">
        <dgm:presLayoutVars>
          <dgm:bulletEnabled val="1"/>
        </dgm:presLayoutVars>
      </dgm:prSet>
      <dgm:spPr/>
    </dgm:pt>
    <dgm:pt modelId="{3BCAF17F-6B16-4AB2-9320-ABF2B4C248E2}" type="pres">
      <dgm:prSet presAssocID="{9BBC07E3-EC15-4BD8-877A-64A8612104C4}" presName="invisiNode" presStyleLbl="node1" presStyleIdx="2" presStyleCnt="6"/>
      <dgm:spPr/>
    </dgm:pt>
    <dgm:pt modelId="{29DA17F9-8A70-451B-A9C1-2DC98DD150B2}" type="pres">
      <dgm:prSet presAssocID="{9BBC07E3-EC15-4BD8-877A-64A8612104C4}" presName="imagNode" presStyleLbl="fgImgPlace1" presStyleIdx="2" presStyleCnt="6" custLinFactNeighborX="-1429" custLinFactNeighborY="-1013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2000" r="-12000"/>
          </a:stretch>
        </a:blipFill>
      </dgm:spPr>
    </dgm:pt>
    <dgm:pt modelId="{68EC1546-FDDD-487C-A8CD-AB83AC10700D}" type="pres">
      <dgm:prSet presAssocID="{D541A67E-2282-4994-A715-6D0DE2526570}" presName="sibTrans" presStyleLbl="sibTrans2D1" presStyleIdx="0" presStyleCnt="0"/>
      <dgm:spPr/>
    </dgm:pt>
    <dgm:pt modelId="{357E1135-9C57-4FB1-A5BE-CA097A75D0C9}" type="pres">
      <dgm:prSet presAssocID="{2D943719-669B-4A9A-8C47-553D893C6CD2}" presName="compNode" presStyleCnt="0"/>
      <dgm:spPr/>
    </dgm:pt>
    <dgm:pt modelId="{94F1BDC2-836B-4728-A68B-781DF25E2CF3}" type="pres">
      <dgm:prSet presAssocID="{2D943719-669B-4A9A-8C47-553D893C6CD2}" presName="bkgdShape" presStyleLbl="node1" presStyleIdx="3" presStyleCnt="6"/>
      <dgm:spPr/>
    </dgm:pt>
    <dgm:pt modelId="{E5992243-88E5-48A5-A9CB-E155A9F101BA}" type="pres">
      <dgm:prSet presAssocID="{2D943719-669B-4A9A-8C47-553D893C6CD2}" presName="nodeTx" presStyleLbl="node1" presStyleIdx="3" presStyleCnt="6">
        <dgm:presLayoutVars>
          <dgm:bulletEnabled val="1"/>
        </dgm:presLayoutVars>
      </dgm:prSet>
      <dgm:spPr/>
    </dgm:pt>
    <dgm:pt modelId="{41F06BBD-C5BE-4AA5-8479-67203632AD88}" type="pres">
      <dgm:prSet presAssocID="{2D943719-669B-4A9A-8C47-553D893C6CD2}" presName="invisiNode" presStyleLbl="node1" presStyleIdx="3" presStyleCnt="6"/>
      <dgm:spPr/>
    </dgm:pt>
    <dgm:pt modelId="{B0693796-AB04-4403-AF78-9712D12DE080}" type="pres">
      <dgm:prSet presAssocID="{2D943719-669B-4A9A-8C47-553D893C6CD2}" presName="imagNode" presStyleLbl="fgImgPlace1" presStyleIdx="3" presStyleCnt="6" custLinFactNeighborY="-8573"/>
      <dgm:spPr>
        <a:blipFill rotWithShape="1">
          <a:blip xmlns:r="http://schemas.openxmlformats.org/officeDocument/2006/relationships" r:embed="rId7"/>
          <a:srcRect/>
          <a:stretch>
            <a:fillRect l="-2000" r="-2000"/>
          </a:stretch>
        </a:blipFill>
      </dgm:spPr>
    </dgm:pt>
    <dgm:pt modelId="{A4899E81-63D5-4CDF-B95B-845416689CB3}" type="pres">
      <dgm:prSet presAssocID="{2BA6FD8F-CC52-4ADF-BB4F-0D6869A93A45}" presName="sibTrans" presStyleLbl="sibTrans2D1" presStyleIdx="0" presStyleCnt="0"/>
      <dgm:spPr/>
    </dgm:pt>
    <dgm:pt modelId="{FBDCC5B6-F82A-4ABB-ABCF-2B2F0C156823}" type="pres">
      <dgm:prSet presAssocID="{0C37963F-9017-48B3-A7C8-25765B92AE48}" presName="compNode" presStyleCnt="0"/>
      <dgm:spPr/>
    </dgm:pt>
    <dgm:pt modelId="{D311C49E-641A-4B06-895D-64B2EC27AFF3}" type="pres">
      <dgm:prSet presAssocID="{0C37963F-9017-48B3-A7C8-25765B92AE48}" presName="bkgdShape" presStyleLbl="node1" presStyleIdx="4" presStyleCnt="6"/>
      <dgm:spPr/>
    </dgm:pt>
    <dgm:pt modelId="{FFB0C00B-C109-4F59-9729-A104F1BEBAA5}" type="pres">
      <dgm:prSet presAssocID="{0C37963F-9017-48B3-A7C8-25765B92AE48}" presName="nodeTx" presStyleLbl="node1" presStyleIdx="4" presStyleCnt="6">
        <dgm:presLayoutVars>
          <dgm:bulletEnabled val="1"/>
        </dgm:presLayoutVars>
      </dgm:prSet>
      <dgm:spPr/>
    </dgm:pt>
    <dgm:pt modelId="{27127E1B-A8E6-4512-A18E-024866D574DE}" type="pres">
      <dgm:prSet presAssocID="{0C37963F-9017-48B3-A7C8-25765B92AE48}" presName="invisiNode" presStyleLbl="node1" presStyleIdx="4" presStyleCnt="6"/>
      <dgm:spPr/>
    </dgm:pt>
    <dgm:pt modelId="{D46E1A52-9741-459B-B316-52BBFB2E44CC}" type="pres">
      <dgm:prSet presAssocID="{0C37963F-9017-48B3-A7C8-25765B92AE48}" presName="imagNode" presStyleLbl="fgImgPlace1" presStyleIdx="4" presStyleCnt="6" custLinFactNeighborX="-2858" custLinFactNeighborY="-10137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25000" r="-25000"/>
          </a:stretch>
        </a:blipFill>
      </dgm:spPr>
    </dgm:pt>
    <dgm:pt modelId="{7E7F7B74-2164-4853-B41E-122AAF48F4DD}" type="pres">
      <dgm:prSet presAssocID="{7EF354E6-75FC-4255-8114-9FF8A6EDB0D9}" presName="sibTrans" presStyleLbl="sibTrans2D1" presStyleIdx="0" presStyleCnt="0"/>
      <dgm:spPr/>
    </dgm:pt>
    <dgm:pt modelId="{4FF60A49-CC97-4E43-99BE-58F02AB2DB36}" type="pres">
      <dgm:prSet presAssocID="{99F93228-6A96-4AA2-BF49-E7571C0E8D71}" presName="compNode" presStyleCnt="0"/>
      <dgm:spPr/>
    </dgm:pt>
    <dgm:pt modelId="{F626ED9D-6A60-4AF2-8394-DAC3ED707EA4}" type="pres">
      <dgm:prSet presAssocID="{99F93228-6A96-4AA2-BF49-E7571C0E8D71}" presName="bkgdShape" presStyleLbl="node1" presStyleIdx="5" presStyleCnt="6"/>
      <dgm:spPr/>
    </dgm:pt>
    <dgm:pt modelId="{1D9963CD-87C9-48E6-A52B-9DC2529C38E5}" type="pres">
      <dgm:prSet presAssocID="{99F93228-6A96-4AA2-BF49-E7571C0E8D71}" presName="nodeTx" presStyleLbl="node1" presStyleIdx="5" presStyleCnt="6">
        <dgm:presLayoutVars>
          <dgm:bulletEnabled val="1"/>
        </dgm:presLayoutVars>
      </dgm:prSet>
      <dgm:spPr/>
    </dgm:pt>
    <dgm:pt modelId="{08E7CADE-E3BE-46F2-8C45-F5D13A48AF9D}" type="pres">
      <dgm:prSet presAssocID="{99F93228-6A96-4AA2-BF49-E7571C0E8D71}" presName="invisiNode" presStyleLbl="node1" presStyleIdx="5" presStyleCnt="6"/>
      <dgm:spPr/>
    </dgm:pt>
    <dgm:pt modelId="{CFA4A5DD-29C1-4F25-9B90-04B4FE636317}" type="pres">
      <dgm:prSet presAssocID="{99F93228-6A96-4AA2-BF49-E7571C0E8D71}" presName="imagNode" presStyleLbl="fgImgPlace1" presStyleIdx="5" presStyleCnt="6" custLinFactNeighborX="-714" custLinFactNeighborY="-10137"/>
      <dgm:spPr>
        <a:blipFill rotWithShape="1">
          <a:blip xmlns:r="http://schemas.openxmlformats.org/officeDocument/2006/relationships" r:embed="rId10"/>
          <a:srcRect/>
          <a:stretch>
            <a:fillRect l="-28000" r="-28000"/>
          </a:stretch>
        </a:blipFill>
      </dgm:spPr>
    </dgm:pt>
  </dgm:ptLst>
  <dgm:cxnLst>
    <dgm:cxn modelId="{E98D3E0B-99DA-42D8-A46F-96607908C4CE}" type="presOf" srcId="{2D943719-669B-4A9A-8C47-553D893C6CD2}" destId="{94F1BDC2-836B-4728-A68B-781DF25E2CF3}" srcOrd="0" destOrd="0" presId="urn:microsoft.com/office/officeart/2005/8/layout/hList7#2"/>
    <dgm:cxn modelId="{298A160E-EBF0-4E94-BB61-6BAF39EC72F7}" type="presOf" srcId="{28721A4A-1D8E-41BD-9FC8-7D89E91DF1B2}" destId="{F81B3195-B66C-4CAD-83AF-E9A3317F7B32}" srcOrd="1" destOrd="0" presId="urn:microsoft.com/office/officeart/2005/8/layout/hList7#2"/>
    <dgm:cxn modelId="{CEF98022-84FD-49E3-B58B-A076A04C9E62}" type="presOf" srcId="{28721A4A-1D8E-41BD-9FC8-7D89E91DF1B2}" destId="{B739945B-A39A-441A-B2F1-C894D1AA6078}" srcOrd="0" destOrd="0" presId="urn:microsoft.com/office/officeart/2005/8/layout/hList7#2"/>
    <dgm:cxn modelId="{F37A2B32-1C13-4784-ACF0-D7B15156FCE4}" type="presOf" srcId="{0C37963F-9017-48B3-A7C8-25765B92AE48}" destId="{FFB0C00B-C109-4F59-9729-A104F1BEBAA5}" srcOrd="1" destOrd="0" presId="urn:microsoft.com/office/officeart/2005/8/layout/hList7#2"/>
    <dgm:cxn modelId="{9D241642-9436-4A52-9181-E94706AC878D}" type="presOf" srcId="{99F93228-6A96-4AA2-BF49-E7571C0E8D71}" destId="{1D9963CD-87C9-48E6-A52B-9DC2529C38E5}" srcOrd="1" destOrd="0" presId="urn:microsoft.com/office/officeart/2005/8/layout/hList7#2"/>
    <dgm:cxn modelId="{78F7C16E-69F9-4BAE-AC59-DDC262A85276}" srcId="{EFD4E531-B5F2-4049-B5DF-89FF22A562C7}" destId="{0C37963F-9017-48B3-A7C8-25765B92AE48}" srcOrd="4" destOrd="0" parTransId="{C2E2BDB1-5A90-4A88-8AA6-5280D413FDC3}" sibTransId="{7EF354E6-75FC-4255-8114-9FF8A6EDB0D9}"/>
    <dgm:cxn modelId="{67CBA26F-E86F-4759-A883-DFF09B1080D7}" type="presOf" srcId="{D541A67E-2282-4994-A715-6D0DE2526570}" destId="{68EC1546-FDDD-487C-A8CD-AB83AC10700D}" srcOrd="0" destOrd="0" presId="urn:microsoft.com/office/officeart/2005/8/layout/hList7#2"/>
    <dgm:cxn modelId="{64191F56-1D38-4A34-B9A0-563080457005}" type="presOf" srcId="{949BF63D-D1FA-4333-A51F-A9358E203281}" destId="{F17FDDE6-BAD2-4E8D-9C11-F0A2B79A62F7}" srcOrd="0" destOrd="0" presId="urn:microsoft.com/office/officeart/2005/8/layout/hList7#2"/>
    <dgm:cxn modelId="{38206856-4C00-4D8B-9C93-A0D1C09F64E3}" srcId="{EFD4E531-B5F2-4049-B5DF-89FF22A562C7}" destId="{9BBC07E3-EC15-4BD8-877A-64A8612104C4}" srcOrd="2" destOrd="0" parTransId="{A6730EF4-B053-4356-B3E2-CD75728B916C}" sibTransId="{D541A67E-2282-4994-A715-6D0DE2526570}"/>
    <dgm:cxn modelId="{C8C89C58-6560-4B5B-ABBD-691B26C67152}" type="presOf" srcId="{2BA6FD8F-CC52-4ADF-BB4F-0D6869A93A45}" destId="{A4899E81-63D5-4CDF-B95B-845416689CB3}" srcOrd="0" destOrd="0" presId="urn:microsoft.com/office/officeart/2005/8/layout/hList7#2"/>
    <dgm:cxn modelId="{CDDDF47F-330B-49D4-95CC-214CEA9CF18B}" type="presOf" srcId="{949BF63D-D1FA-4333-A51F-A9358E203281}" destId="{9CFAF3EA-91F7-49ED-9650-4033235E230F}" srcOrd="1" destOrd="0" presId="urn:microsoft.com/office/officeart/2005/8/layout/hList7#2"/>
    <dgm:cxn modelId="{C21F3D89-98B6-4FC3-9628-542D5861A5B2}" type="presOf" srcId="{2D943719-669B-4A9A-8C47-553D893C6CD2}" destId="{E5992243-88E5-48A5-A9CB-E155A9F101BA}" srcOrd="1" destOrd="0" presId="urn:microsoft.com/office/officeart/2005/8/layout/hList7#2"/>
    <dgm:cxn modelId="{602FF090-FB21-4DB0-9F58-7BF1F07DE4F8}" srcId="{EFD4E531-B5F2-4049-B5DF-89FF22A562C7}" destId="{99F93228-6A96-4AA2-BF49-E7571C0E8D71}" srcOrd="5" destOrd="0" parTransId="{034D79A0-F6F9-4442-9313-694EC9E63316}" sibTransId="{0264E525-2BE8-42B6-A4E9-29CD58BE29EB}"/>
    <dgm:cxn modelId="{8D4323A3-5A34-4A1A-8C15-9B318003CCED}" srcId="{EFD4E531-B5F2-4049-B5DF-89FF22A562C7}" destId="{949BF63D-D1FA-4333-A51F-A9358E203281}" srcOrd="1" destOrd="0" parTransId="{B71AB9DF-D67E-47D0-81FD-94EAD55F3C16}" sibTransId="{7F2EC4DA-8BA9-4BEA-92F7-568430EF903E}"/>
    <dgm:cxn modelId="{C8AA51AE-3893-4C0D-875D-9471E7A8FE38}" type="presOf" srcId="{9BBC07E3-EC15-4BD8-877A-64A8612104C4}" destId="{68F6B27A-D375-494A-88A7-C23CA96E1E0A}" srcOrd="0" destOrd="0" presId="urn:microsoft.com/office/officeart/2005/8/layout/hList7#2"/>
    <dgm:cxn modelId="{B7D221BB-4297-414F-B59A-66A51E223853}" type="presOf" srcId="{7F2EC4DA-8BA9-4BEA-92F7-568430EF903E}" destId="{80B39A2F-071C-4775-B2DA-15BE51F5D2FA}" srcOrd="0" destOrd="0" presId="urn:microsoft.com/office/officeart/2005/8/layout/hList7#2"/>
    <dgm:cxn modelId="{50B04EBB-95F6-47E9-9FA7-117362C20F7A}" type="presOf" srcId="{9BBC07E3-EC15-4BD8-877A-64A8612104C4}" destId="{B2F2583A-664C-422E-A728-5558A4C2577D}" srcOrd="1" destOrd="0" presId="urn:microsoft.com/office/officeart/2005/8/layout/hList7#2"/>
    <dgm:cxn modelId="{E20878C2-06D1-428C-92BC-5A7523ACF952}" type="presOf" srcId="{EFD4E531-B5F2-4049-B5DF-89FF22A562C7}" destId="{0D69DC37-0703-46D0-B8B0-FA2A4B6B25C5}" srcOrd="0" destOrd="0" presId="urn:microsoft.com/office/officeart/2005/8/layout/hList7#2"/>
    <dgm:cxn modelId="{CECA08D0-CFF4-416D-B342-2DCD944FCA72}" type="presOf" srcId="{99F93228-6A96-4AA2-BF49-E7571C0E8D71}" destId="{F626ED9D-6A60-4AF2-8394-DAC3ED707EA4}" srcOrd="0" destOrd="0" presId="urn:microsoft.com/office/officeart/2005/8/layout/hList7#2"/>
    <dgm:cxn modelId="{DD6285D1-9161-463D-B127-15987F06411A}" srcId="{EFD4E531-B5F2-4049-B5DF-89FF22A562C7}" destId="{28721A4A-1D8E-41BD-9FC8-7D89E91DF1B2}" srcOrd="0" destOrd="0" parTransId="{73B343E3-AF83-4D14-BED5-AAD2EFF8181B}" sibTransId="{F66DDCAD-5D24-48DC-8D9B-415B438FC8E9}"/>
    <dgm:cxn modelId="{7DEC20D9-FE85-434F-82AC-9E1E1D5A0F00}" type="presOf" srcId="{7EF354E6-75FC-4255-8114-9FF8A6EDB0D9}" destId="{7E7F7B74-2164-4853-B41E-122AAF48F4DD}" srcOrd="0" destOrd="0" presId="urn:microsoft.com/office/officeart/2005/8/layout/hList7#2"/>
    <dgm:cxn modelId="{ADE750DA-1399-415F-A597-70C939517D9B}" srcId="{EFD4E531-B5F2-4049-B5DF-89FF22A562C7}" destId="{2D943719-669B-4A9A-8C47-553D893C6CD2}" srcOrd="3" destOrd="0" parTransId="{7DB6BACE-8D19-4D07-AAA9-248C92717F8C}" sibTransId="{2BA6FD8F-CC52-4ADF-BB4F-0D6869A93A45}"/>
    <dgm:cxn modelId="{092D56F4-B997-4C88-87F0-B61F22E8ECB1}" type="presOf" srcId="{0C37963F-9017-48B3-A7C8-25765B92AE48}" destId="{D311C49E-641A-4B06-895D-64B2EC27AFF3}" srcOrd="0" destOrd="0" presId="urn:microsoft.com/office/officeart/2005/8/layout/hList7#2"/>
    <dgm:cxn modelId="{2C2EA3F9-3DCF-4CC2-B8B8-0F89829404E0}" type="presOf" srcId="{F66DDCAD-5D24-48DC-8D9B-415B438FC8E9}" destId="{833B64E0-4F71-4F0B-AB93-CDD33A3047FD}" srcOrd="0" destOrd="0" presId="urn:microsoft.com/office/officeart/2005/8/layout/hList7#2"/>
    <dgm:cxn modelId="{5E579587-05C6-4CD4-9C3A-411B45E1ED06}" type="presParOf" srcId="{0D69DC37-0703-46D0-B8B0-FA2A4B6B25C5}" destId="{0D6FC6E5-5A8B-488D-B500-3507B17C5C74}" srcOrd="0" destOrd="0" presId="urn:microsoft.com/office/officeart/2005/8/layout/hList7#2"/>
    <dgm:cxn modelId="{42892CCA-F11E-4715-B436-D56614C885BF}" type="presParOf" srcId="{0D69DC37-0703-46D0-B8B0-FA2A4B6B25C5}" destId="{A6182845-350D-4E83-92AE-855C0DE5FAF3}" srcOrd="1" destOrd="0" presId="urn:microsoft.com/office/officeart/2005/8/layout/hList7#2"/>
    <dgm:cxn modelId="{F75BCD1E-1343-439D-9717-04E797950FF3}" type="presParOf" srcId="{A6182845-350D-4E83-92AE-855C0DE5FAF3}" destId="{E34F97E2-1D04-472E-821C-B977BFC61EAC}" srcOrd="0" destOrd="0" presId="urn:microsoft.com/office/officeart/2005/8/layout/hList7#2"/>
    <dgm:cxn modelId="{5EBF60FD-A748-4190-854F-9EBF61B25FBA}" type="presParOf" srcId="{E34F97E2-1D04-472E-821C-B977BFC61EAC}" destId="{B739945B-A39A-441A-B2F1-C894D1AA6078}" srcOrd="0" destOrd="0" presId="urn:microsoft.com/office/officeart/2005/8/layout/hList7#2"/>
    <dgm:cxn modelId="{972CA291-F667-4106-8B33-D6DF9B7791F4}" type="presParOf" srcId="{E34F97E2-1D04-472E-821C-B977BFC61EAC}" destId="{F81B3195-B66C-4CAD-83AF-E9A3317F7B32}" srcOrd="1" destOrd="0" presId="urn:microsoft.com/office/officeart/2005/8/layout/hList7#2"/>
    <dgm:cxn modelId="{22A109A5-48E4-4F13-95CC-3AF87DA8D675}" type="presParOf" srcId="{E34F97E2-1D04-472E-821C-B977BFC61EAC}" destId="{BDEAA6AF-AE29-426F-A4DD-5C8F61508673}" srcOrd="2" destOrd="0" presId="urn:microsoft.com/office/officeart/2005/8/layout/hList7#2"/>
    <dgm:cxn modelId="{4990B1DB-98CB-481F-B5D1-26DA224D6A98}" type="presParOf" srcId="{E34F97E2-1D04-472E-821C-B977BFC61EAC}" destId="{3EA11C94-E6CA-4283-A5CB-F0D470F4833A}" srcOrd="3" destOrd="0" presId="urn:microsoft.com/office/officeart/2005/8/layout/hList7#2"/>
    <dgm:cxn modelId="{8EE9962F-7326-4153-BFBD-FCFAF5C067CE}" type="presParOf" srcId="{A6182845-350D-4E83-92AE-855C0DE5FAF3}" destId="{833B64E0-4F71-4F0B-AB93-CDD33A3047FD}" srcOrd="1" destOrd="0" presId="urn:microsoft.com/office/officeart/2005/8/layout/hList7#2"/>
    <dgm:cxn modelId="{A186AE12-E2F7-4A90-843C-C38B01B44D4C}" type="presParOf" srcId="{A6182845-350D-4E83-92AE-855C0DE5FAF3}" destId="{7666767B-A67C-4CD4-BE13-B9C36BD98F15}" srcOrd="2" destOrd="0" presId="urn:microsoft.com/office/officeart/2005/8/layout/hList7#2"/>
    <dgm:cxn modelId="{F2DB8ED0-99BB-45CC-84F5-3E598801377D}" type="presParOf" srcId="{7666767B-A67C-4CD4-BE13-B9C36BD98F15}" destId="{F17FDDE6-BAD2-4E8D-9C11-F0A2B79A62F7}" srcOrd="0" destOrd="0" presId="urn:microsoft.com/office/officeart/2005/8/layout/hList7#2"/>
    <dgm:cxn modelId="{1937937D-12D8-401F-8E0B-4903A59CE0F1}" type="presParOf" srcId="{7666767B-A67C-4CD4-BE13-B9C36BD98F15}" destId="{9CFAF3EA-91F7-49ED-9650-4033235E230F}" srcOrd="1" destOrd="0" presId="urn:microsoft.com/office/officeart/2005/8/layout/hList7#2"/>
    <dgm:cxn modelId="{D5A7E0A2-0DC9-4923-9C2B-54086DF1A5EB}" type="presParOf" srcId="{7666767B-A67C-4CD4-BE13-B9C36BD98F15}" destId="{C264D9C9-85C8-4E33-A26C-0EB5EACF7739}" srcOrd="2" destOrd="0" presId="urn:microsoft.com/office/officeart/2005/8/layout/hList7#2"/>
    <dgm:cxn modelId="{A3532688-1A6B-4C8A-9AD8-F50CCBA9FB9D}" type="presParOf" srcId="{7666767B-A67C-4CD4-BE13-B9C36BD98F15}" destId="{8113CEAA-DA69-4E8F-9789-49D47AF8C922}" srcOrd="3" destOrd="0" presId="urn:microsoft.com/office/officeart/2005/8/layout/hList7#2"/>
    <dgm:cxn modelId="{1B62F7DE-A5F1-4672-8F07-DC7496F6C03B}" type="presParOf" srcId="{A6182845-350D-4E83-92AE-855C0DE5FAF3}" destId="{80B39A2F-071C-4775-B2DA-15BE51F5D2FA}" srcOrd="3" destOrd="0" presId="urn:microsoft.com/office/officeart/2005/8/layout/hList7#2"/>
    <dgm:cxn modelId="{CCD2904C-6F56-4A07-9EE4-EBC975EAF78D}" type="presParOf" srcId="{A6182845-350D-4E83-92AE-855C0DE5FAF3}" destId="{692C41DF-70F9-4A5E-B59A-6A735E36C880}" srcOrd="4" destOrd="0" presId="urn:microsoft.com/office/officeart/2005/8/layout/hList7#2"/>
    <dgm:cxn modelId="{38C850D4-040A-4C67-9A2C-CFA1FD213B12}" type="presParOf" srcId="{692C41DF-70F9-4A5E-B59A-6A735E36C880}" destId="{68F6B27A-D375-494A-88A7-C23CA96E1E0A}" srcOrd="0" destOrd="0" presId="urn:microsoft.com/office/officeart/2005/8/layout/hList7#2"/>
    <dgm:cxn modelId="{E125C17E-A836-42A9-BC3A-BCB7D4EF947B}" type="presParOf" srcId="{692C41DF-70F9-4A5E-B59A-6A735E36C880}" destId="{B2F2583A-664C-422E-A728-5558A4C2577D}" srcOrd="1" destOrd="0" presId="urn:microsoft.com/office/officeart/2005/8/layout/hList7#2"/>
    <dgm:cxn modelId="{0A294C3A-59DD-4C78-B391-F1228E482BCE}" type="presParOf" srcId="{692C41DF-70F9-4A5E-B59A-6A735E36C880}" destId="{3BCAF17F-6B16-4AB2-9320-ABF2B4C248E2}" srcOrd="2" destOrd="0" presId="urn:microsoft.com/office/officeart/2005/8/layout/hList7#2"/>
    <dgm:cxn modelId="{C4AC12B4-64F2-4BE6-90D0-85B1871DA39C}" type="presParOf" srcId="{692C41DF-70F9-4A5E-B59A-6A735E36C880}" destId="{29DA17F9-8A70-451B-A9C1-2DC98DD150B2}" srcOrd="3" destOrd="0" presId="urn:microsoft.com/office/officeart/2005/8/layout/hList7#2"/>
    <dgm:cxn modelId="{7F8AF9B8-735B-4923-985D-791AB8004AD4}" type="presParOf" srcId="{A6182845-350D-4E83-92AE-855C0DE5FAF3}" destId="{68EC1546-FDDD-487C-A8CD-AB83AC10700D}" srcOrd="5" destOrd="0" presId="urn:microsoft.com/office/officeart/2005/8/layout/hList7#2"/>
    <dgm:cxn modelId="{84C5FEAD-3A12-4E8A-8F3D-9C796E348EE1}" type="presParOf" srcId="{A6182845-350D-4E83-92AE-855C0DE5FAF3}" destId="{357E1135-9C57-4FB1-A5BE-CA097A75D0C9}" srcOrd="6" destOrd="0" presId="urn:microsoft.com/office/officeart/2005/8/layout/hList7#2"/>
    <dgm:cxn modelId="{C155B752-A08D-4FF3-90A5-26BD58DF1A37}" type="presParOf" srcId="{357E1135-9C57-4FB1-A5BE-CA097A75D0C9}" destId="{94F1BDC2-836B-4728-A68B-781DF25E2CF3}" srcOrd="0" destOrd="0" presId="urn:microsoft.com/office/officeart/2005/8/layout/hList7#2"/>
    <dgm:cxn modelId="{80FDC04A-3B40-4E24-AB38-A0A9327706DC}" type="presParOf" srcId="{357E1135-9C57-4FB1-A5BE-CA097A75D0C9}" destId="{E5992243-88E5-48A5-A9CB-E155A9F101BA}" srcOrd="1" destOrd="0" presId="urn:microsoft.com/office/officeart/2005/8/layout/hList7#2"/>
    <dgm:cxn modelId="{03B873C9-A27F-493A-9CFC-FB2CE03DD0F6}" type="presParOf" srcId="{357E1135-9C57-4FB1-A5BE-CA097A75D0C9}" destId="{41F06BBD-C5BE-4AA5-8479-67203632AD88}" srcOrd="2" destOrd="0" presId="urn:microsoft.com/office/officeart/2005/8/layout/hList7#2"/>
    <dgm:cxn modelId="{4F12DDC1-A22F-4BD9-AEFA-F76C2D455DE7}" type="presParOf" srcId="{357E1135-9C57-4FB1-A5BE-CA097A75D0C9}" destId="{B0693796-AB04-4403-AF78-9712D12DE080}" srcOrd="3" destOrd="0" presId="urn:microsoft.com/office/officeart/2005/8/layout/hList7#2"/>
    <dgm:cxn modelId="{3AD2BA9D-FD92-435E-BB6B-19B7BBC76FD3}" type="presParOf" srcId="{A6182845-350D-4E83-92AE-855C0DE5FAF3}" destId="{A4899E81-63D5-4CDF-B95B-845416689CB3}" srcOrd="7" destOrd="0" presId="urn:microsoft.com/office/officeart/2005/8/layout/hList7#2"/>
    <dgm:cxn modelId="{26F394BF-8D8A-4B79-8432-D69931C1C3B7}" type="presParOf" srcId="{A6182845-350D-4E83-92AE-855C0DE5FAF3}" destId="{FBDCC5B6-F82A-4ABB-ABCF-2B2F0C156823}" srcOrd="8" destOrd="0" presId="urn:microsoft.com/office/officeart/2005/8/layout/hList7#2"/>
    <dgm:cxn modelId="{BA80B3B8-2041-462A-B20C-13B3364C949F}" type="presParOf" srcId="{FBDCC5B6-F82A-4ABB-ABCF-2B2F0C156823}" destId="{D311C49E-641A-4B06-895D-64B2EC27AFF3}" srcOrd="0" destOrd="0" presId="urn:microsoft.com/office/officeart/2005/8/layout/hList7#2"/>
    <dgm:cxn modelId="{A322DA2D-7876-4714-9C1C-7ECC55AFA5AA}" type="presParOf" srcId="{FBDCC5B6-F82A-4ABB-ABCF-2B2F0C156823}" destId="{FFB0C00B-C109-4F59-9729-A104F1BEBAA5}" srcOrd="1" destOrd="0" presId="urn:microsoft.com/office/officeart/2005/8/layout/hList7#2"/>
    <dgm:cxn modelId="{356D1C6A-C493-462A-AF7E-EDA0A3BFF317}" type="presParOf" srcId="{FBDCC5B6-F82A-4ABB-ABCF-2B2F0C156823}" destId="{27127E1B-A8E6-4512-A18E-024866D574DE}" srcOrd="2" destOrd="0" presId="urn:microsoft.com/office/officeart/2005/8/layout/hList7#2"/>
    <dgm:cxn modelId="{660364CA-F2FC-4CF9-A116-56E3D7015BA8}" type="presParOf" srcId="{FBDCC5B6-F82A-4ABB-ABCF-2B2F0C156823}" destId="{D46E1A52-9741-459B-B316-52BBFB2E44CC}" srcOrd="3" destOrd="0" presId="urn:microsoft.com/office/officeart/2005/8/layout/hList7#2"/>
    <dgm:cxn modelId="{4CE54B70-E5EF-4425-95E1-ABF500B376B8}" type="presParOf" srcId="{A6182845-350D-4E83-92AE-855C0DE5FAF3}" destId="{7E7F7B74-2164-4853-B41E-122AAF48F4DD}" srcOrd="9" destOrd="0" presId="urn:microsoft.com/office/officeart/2005/8/layout/hList7#2"/>
    <dgm:cxn modelId="{B78EA497-BCCD-437A-B33E-C5AA55895524}" type="presParOf" srcId="{A6182845-350D-4E83-92AE-855C0DE5FAF3}" destId="{4FF60A49-CC97-4E43-99BE-58F02AB2DB36}" srcOrd="10" destOrd="0" presId="urn:microsoft.com/office/officeart/2005/8/layout/hList7#2"/>
    <dgm:cxn modelId="{91DC92BF-40FB-48EF-80F9-82BEEA4989EB}" type="presParOf" srcId="{4FF60A49-CC97-4E43-99BE-58F02AB2DB36}" destId="{F626ED9D-6A60-4AF2-8394-DAC3ED707EA4}" srcOrd="0" destOrd="0" presId="urn:microsoft.com/office/officeart/2005/8/layout/hList7#2"/>
    <dgm:cxn modelId="{CD28AF05-2CC3-4961-A7EA-F86976453E98}" type="presParOf" srcId="{4FF60A49-CC97-4E43-99BE-58F02AB2DB36}" destId="{1D9963CD-87C9-48E6-A52B-9DC2529C38E5}" srcOrd="1" destOrd="0" presId="urn:microsoft.com/office/officeart/2005/8/layout/hList7#2"/>
    <dgm:cxn modelId="{37727500-C414-4691-95E4-8269DA9B13DF}" type="presParOf" srcId="{4FF60A49-CC97-4E43-99BE-58F02AB2DB36}" destId="{08E7CADE-E3BE-46F2-8C45-F5D13A48AF9D}" srcOrd="2" destOrd="0" presId="urn:microsoft.com/office/officeart/2005/8/layout/hList7#2"/>
    <dgm:cxn modelId="{F9E204A2-BE79-4F9E-B9DD-E92B1534FC69}" type="presParOf" srcId="{4FF60A49-CC97-4E43-99BE-58F02AB2DB36}" destId="{CFA4A5DD-29C1-4F25-9B90-04B4FE63631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4E531-B5F2-4049-B5DF-89FF22A562C7}" type="doc">
      <dgm:prSet loTypeId="urn:microsoft.com/office/officeart/2005/8/layout/hList7#4" loCatId="process" qsTypeId="urn:microsoft.com/office/officeart/2005/8/quickstyle/simple1" qsCatId="simple" csTypeId="urn:microsoft.com/office/officeart/2005/8/colors/accent1_2" csCatId="accent1" phldr="1"/>
      <dgm:spPr/>
    </dgm:pt>
    <dgm:pt modelId="{28721A4A-1D8E-41BD-9FC8-7D89E91DF1B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IN" altLang="en-US" sz="2400" b="1" dirty="0">
              <a:solidFill>
                <a:schemeClr val="bg1"/>
              </a:solidFill>
            </a:rPr>
            <a:t>Fluid Flow </a:t>
          </a:r>
        </a:p>
        <a:p>
          <a:r>
            <a:rPr lang="en-IN" altLang="en-US" sz="2000" dirty="0">
              <a:solidFill>
                <a:schemeClr val="bg1"/>
              </a:solidFill>
            </a:rPr>
            <a:t>(Air, gases, liquids flow measuring devices etc.)</a:t>
          </a:r>
          <a:endParaRPr lang="en-IN" sz="2000" dirty="0">
            <a:solidFill>
              <a:schemeClr val="bg1"/>
            </a:solidFill>
          </a:endParaRPr>
        </a:p>
      </dgm:t>
    </dgm:pt>
    <dgm:pt modelId="{73B343E3-AF83-4D14-BED5-AAD2EFF8181B}" type="parTrans" cxnId="{DD6285D1-9161-463D-B127-15987F06411A}">
      <dgm:prSet/>
      <dgm:spPr/>
      <dgm:t>
        <a:bodyPr/>
        <a:lstStyle/>
        <a:p>
          <a:endParaRPr lang="en-IN" sz="4400"/>
        </a:p>
      </dgm:t>
    </dgm:pt>
    <dgm:pt modelId="{F66DDCAD-5D24-48DC-8D9B-415B438FC8E9}" type="sibTrans" cxnId="{DD6285D1-9161-463D-B127-15987F06411A}">
      <dgm:prSet/>
      <dgm:spPr/>
      <dgm:t>
        <a:bodyPr/>
        <a:lstStyle/>
        <a:p>
          <a:endParaRPr lang="en-IN" sz="4400"/>
        </a:p>
      </dgm:t>
    </dgm:pt>
    <dgm:pt modelId="{7C18AC33-61F4-4F12-9C3D-CC73C88A8745}">
      <dgm:prSet custT="1"/>
      <dgm:spPr>
        <a:solidFill>
          <a:schemeClr val="accent2"/>
        </a:solidFill>
      </dgm:spPr>
      <dgm:t>
        <a:bodyPr/>
        <a:lstStyle/>
        <a:p>
          <a:endParaRPr lang="en-IN" altLang="en-US" sz="2000" b="1" dirty="0">
            <a:solidFill>
              <a:schemeClr val="accent2"/>
            </a:solidFill>
          </a:endParaRPr>
        </a:p>
        <a:p>
          <a:endParaRPr lang="en-IN" altLang="en-US" sz="2000" b="1" dirty="0"/>
        </a:p>
        <a:p>
          <a:r>
            <a:rPr lang="en-IN" altLang="en-US" sz="2400" b="1" dirty="0"/>
            <a:t>Forensic</a:t>
          </a:r>
          <a:r>
            <a:rPr lang="en-IN" altLang="en-US" sz="2000" b="1" dirty="0"/>
            <a:t> </a:t>
          </a:r>
        </a:p>
        <a:p>
          <a:r>
            <a:rPr lang="en-IN" altLang="en-US" sz="2000" dirty="0"/>
            <a:t>(Biological science, chemical science, crime scene investigation, electronic and computer forensics, ballistics and physical science etc.)</a:t>
          </a:r>
        </a:p>
      </dgm:t>
    </dgm:pt>
    <dgm:pt modelId="{AF7055FC-5903-43C2-AB3B-B90E334B8720}" type="parTrans" cxnId="{DC9F0EE2-A789-4006-987C-F471376DB1A5}">
      <dgm:prSet/>
      <dgm:spPr/>
      <dgm:t>
        <a:bodyPr/>
        <a:lstStyle/>
        <a:p>
          <a:endParaRPr lang="en-IN" sz="4400"/>
        </a:p>
      </dgm:t>
    </dgm:pt>
    <dgm:pt modelId="{67E8EDCC-C680-49BC-83D5-E877EC11EF30}" type="sibTrans" cxnId="{DC9F0EE2-A789-4006-987C-F471376DB1A5}">
      <dgm:prSet/>
      <dgm:spPr/>
      <dgm:t>
        <a:bodyPr/>
        <a:lstStyle/>
        <a:p>
          <a:endParaRPr lang="en-IN" sz="4400"/>
        </a:p>
      </dgm:t>
    </dgm:pt>
    <dgm:pt modelId="{FA1775C7-6CE5-411C-BA52-2C0EDBC4594A}">
      <dgm:prSet custT="1"/>
      <dgm:spPr>
        <a:solidFill>
          <a:schemeClr val="accent2"/>
        </a:solidFill>
      </dgm:spPr>
      <dgm:t>
        <a:bodyPr/>
        <a:lstStyle/>
        <a:p>
          <a:endParaRPr lang="en-IN" altLang="en-US" sz="1800" b="1" dirty="0"/>
        </a:p>
        <a:p>
          <a:endParaRPr lang="en-IN" altLang="en-US" sz="1800" b="1" dirty="0"/>
        </a:p>
        <a:p>
          <a:r>
            <a:rPr lang="en-IN" altLang="en-US" sz="2400" b="1" dirty="0"/>
            <a:t>Diagnostic Radiology QA </a:t>
          </a:r>
        </a:p>
        <a:p>
          <a:r>
            <a:rPr lang="en-IN" altLang="en-US" sz="2000" dirty="0"/>
            <a:t>(Radiography, Computed Tomography, mammography, interventional radiology and fluoroscopy etc.)</a:t>
          </a:r>
        </a:p>
      </dgm:t>
    </dgm:pt>
    <dgm:pt modelId="{3B8D72D2-9339-489A-ACD7-1CC1CFC81FCF}" type="parTrans" cxnId="{4388F4E4-167F-4584-97B8-F6B4D9D3C474}">
      <dgm:prSet/>
      <dgm:spPr/>
      <dgm:t>
        <a:bodyPr/>
        <a:lstStyle/>
        <a:p>
          <a:endParaRPr lang="en-IN" sz="4400"/>
        </a:p>
      </dgm:t>
    </dgm:pt>
    <dgm:pt modelId="{D9C3CB46-56F7-4DA1-ADC1-44B37FA86817}" type="sibTrans" cxnId="{4388F4E4-167F-4584-97B8-F6B4D9D3C474}">
      <dgm:prSet/>
      <dgm:spPr/>
      <dgm:t>
        <a:bodyPr/>
        <a:lstStyle/>
        <a:p>
          <a:endParaRPr lang="en-IN" sz="4400"/>
        </a:p>
      </dgm:t>
    </dgm:pt>
    <dgm:pt modelId="{EDFCBA11-8A99-4889-9B28-07769BA6CEEF}">
      <dgm:prSet custT="1"/>
      <dgm:spPr>
        <a:solidFill>
          <a:schemeClr val="accent2"/>
        </a:solidFill>
      </dgm:spPr>
      <dgm:t>
        <a:bodyPr/>
        <a:lstStyle/>
        <a:p>
          <a:r>
            <a:rPr lang="en-IN" altLang="en-US" sz="2400" b="1" dirty="0"/>
            <a:t>Photometry</a:t>
          </a:r>
          <a:r>
            <a:rPr lang="en-IN" altLang="en-US" sz="2000" dirty="0"/>
            <a:t> </a:t>
          </a:r>
        </a:p>
        <a:p>
          <a:r>
            <a:rPr lang="en-IN" altLang="en-US" sz="2000" dirty="0"/>
            <a:t>(Light sources, luminaires, mirrors, reflectors etc.)</a:t>
          </a:r>
        </a:p>
      </dgm:t>
    </dgm:pt>
    <dgm:pt modelId="{64831CA5-95DD-497D-95A8-AFF384D47FC2}" type="parTrans" cxnId="{45731314-C905-47C8-95B3-3D56B602CF70}">
      <dgm:prSet/>
      <dgm:spPr/>
      <dgm:t>
        <a:bodyPr/>
        <a:lstStyle/>
        <a:p>
          <a:endParaRPr lang="en-IN" sz="4400"/>
        </a:p>
      </dgm:t>
    </dgm:pt>
    <dgm:pt modelId="{9F94AC2C-6550-43F3-8E1F-2BA99B0130B8}" type="sibTrans" cxnId="{45731314-C905-47C8-95B3-3D56B602CF70}">
      <dgm:prSet/>
      <dgm:spPr/>
      <dgm:t>
        <a:bodyPr/>
        <a:lstStyle/>
        <a:p>
          <a:endParaRPr lang="en-IN" sz="4400"/>
        </a:p>
      </dgm:t>
    </dgm:pt>
    <dgm:pt modelId="{3EE4A5DC-E515-421C-AFFD-B40F70EE0150}">
      <dgm:prSet custT="1"/>
      <dgm:spPr>
        <a:solidFill>
          <a:schemeClr val="accent2"/>
        </a:solidFill>
      </dgm:spPr>
      <dgm:t>
        <a:bodyPr/>
        <a:lstStyle/>
        <a:p>
          <a:endParaRPr lang="en-IN" altLang="en-US" sz="2000" b="1" dirty="0"/>
        </a:p>
        <a:p>
          <a:endParaRPr lang="en-IN" altLang="en-US" sz="2000" b="1" dirty="0"/>
        </a:p>
        <a:p>
          <a:r>
            <a:rPr lang="en-IN" altLang="en-US" sz="2400" b="1" dirty="0"/>
            <a:t>Radiological</a:t>
          </a:r>
          <a:r>
            <a:rPr lang="en-IN" altLang="en-US" sz="2000" b="1" dirty="0"/>
            <a:t> (E</a:t>
          </a:r>
          <a:r>
            <a:rPr lang="en-IN" altLang="en-US" sz="2000" dirty="0"/>
            <a:t>nvironment, food, water, radiation monitors, radiation source, radiological equipment, nucleonic equipment etc.)</a:t>
          </a:r>
        </a:p>
      </dgm:t>
    </dgm:pt>
    <dgm:pt modelId="{D5A0AE07-32CC-45CD-98C9-F1687444147A}" type="parTrans" cxnId="{36677868-A2AE-45BD-B20C-DD749EF0947B}">
      <dgm:prSet/>
      <dgm:spPr/>
      <dgm:t>
        <a:bodyPr/>
        <a:lstStyle/>
        <a:p>
          <a:endParaRPr lang="en-IN" sz="4400"/>
        </a:p>
      </dgm:t>
    </dgm:pt>
    <dgm:pt modelId="{E6F2B5C4-4879-4A81-B1EA-E6DCF09EBAB3}" type="sibTrans" cxnId="{36677868-A2AE-45BD-B20C-DD749EF0947B}">
      <dgm:prSet/>
      <dgm:spPr/>
      <dgm:t>
        <a:bodyPr/>
        <a:lstStyle/>
        <a:p>
          <a:endParaRPr lang="en-IN" sz="4400"/>
        </a:p>
      </dgm:t>
    </dgm:pt>
    <dgm:pt modelId="{C16A250A-89B5-4AC7-97D4-A0EB3C4B95C5}">
      <dgm:prSet custT="1"/>
      <dgm:spPr>
        <a:solidFill>
          <a:schemeClr val="accent2"/>
        </a:solidFill>
      </dgm:spPr>
      <dgm:t>
        <a:bodyPr/>
        <a:lstStyle/>
        <a:p>
          <a:endParaRPr lang="en-IN" altLang="en-US" sz="2000" b="1" dirty="0"/>
        </a:p>
        <a:p>
          <a:endParaRPr lang="en-IN" altLang="en-US" sz="2000" b="1" dirty="0"/>
        </a:p>
        <a:p>
          <a:r>
            <a:rPr lang="en-IN" altLang="en-US" sz="2400" b="1" dirty="0"/>
            <a:t>Software &amp; IT System</a:t>
          </a:r>
        </a:p>
        <a:p>
          <a:r>
            <a:rPr lang="en-IN" altLang="en-US" sz="2000" b="1" dirty="0"/>
            <a:t>(</a:t>
          </a:r>
          <a:r>
            <a:rPr lang="en-IN" altLang="en-US" sz="2000" b="0" dirty="0"/>
            <a:t>Telecom Software, Embedded Systems, e-Governance application and Solution evaluation, Drone software etc.</a:t>
          </a:r>
          <a:r>
            <a:rPr lang="en-IN" altLang="en-US" sz="2000" b="1" dirty="0"/>
            <a:t>)</a:t>
          </a:r>
        </a:p>
      </dgm:t>
    </dgm:pt>
    <dgm:pt modelId="{311ED086-ED07-4279-9676-3EBBA73BA8D3}" type="parTrans" cxnId="{D487293C-91E3-42F0-9FE5-B21A775AE799}">
      <dgm:prSet/>
      <dgm:spPr/>
      <dgm:t>
        <a:bodyPr/>
        <a:lstStyle/>
        <a:p>
          <a:endParaRPr lang="en-IN" sz="4400"/>
        </a:p>
      </dgm:t>
    </dgm:pt>
    <dgm:pt modelId="{DF1F2BCB-82BB-440C-BBA1-829561FB165C}" type="sibTrans" cxnId="{D487293C-91E3-42F0-9FE5-B21A775AE799}">
      <dgm:prSet/>
      <dgm:spPr/>
      <dgm:t>
        <a:bodyPr/>
        <a:lstStyle/>
        <a:p>
          <a:endParaRPr lang="en-IN" sz="4400"/>
        </a:p>
      </dgm:t>
    </dgm:pt>
    <dgm:pt modelId="{8C72B863-0662-42A7-B17A-75CFE40025A8}" type="pres">
      <dgm:prSet presAssocID="{EFD4E531-B5F2-4049-B5DF-89FF22A562C7}" presName="Name0" presStyleCnt="0">
        <dgm:presLayoutVars>
          <dgm:dir/>
          <dgm:resizeHandles val="exact"/>
        </dgm:presLayoutVars>
      </dgm:prSet>
      <dgm:spPr/>
    </dgm:pt>
    <dgm:pt modelId="{5116D733-03BD-4A7E-8494-4B5F347806AD}" type="pres">
      <dgm:prSet presAssocID="{EFD4E531-B5F2-4049-B5DF-89FF22A562C7}" presName="fgShape" presStyleLbl="fgShp" presStyleIdx="0" presStyleCnt="1" custScaleY="21751" custLinFactNeighborX="-200" custLinFactNeighborY="33333"/>
      <dgm:spPr/>
    </dgm:pt>
    <dgm:pt modelId="{EA31911A-DBC4-4461-88BD-CC09F5B8505F}" type="pres">
      <dgm:prSet presAssocID="{EFD4E531-B5F2-4049-B5DF-89FF22A562C7}" presName="linComp" presStyleCnt="0"/>
      <dgm:spPr/>
    </dgm:pt>
    <dgm:pt modelId="{10E01E02-284F-435C-A294-D5E68D0AF386}" type="pres">
      <dgm:prSet presAssocID="{28721A4A-1D8E-41BD-9FC8-7D89E91DF1B2}" presName="compNode" presStyleCnt="0"/>
      <dgm:spPr/>
    </dgm:pt>
    <dgm:pt modelId="{408639B0-0B06-4C9A-AE2C-950117B86952}" type="pres">
      <dgm:prSet presAssocID="{28721A4A-1D8E-41BD-9FC8-7D89E91DF1B2}" presName="bkgdShape" presStyleLbl="node1" presStyleIdx="0" presStyleCnt="6" custLinFactNeighborX="-566" custLinFactNeighborY="-4376"/>
      <dgm:spPr/>
    </dgm:pt>
    <dgm:pt modelId="{DEDD837F-3A0C-4725-B2E0-7AE511223658}" type="pres">
      <dgm:prSet presAssocID="{28721A4A-1D8E-41BD-9FC8-7D89E91DF1B2}" presName="nodeTx" presStyleLbl="node1" presStyleIdx="0" presStyleCnt="6">
        <dgm:presLayoutVars>
          <dgm:bulletEnabled val="1"/>
        </dgm:presLayoutVars>
      </dgm:prSet>
      <dgm:spPr/>
    </dgm:pt>
    <dgm:pt modelId="{CE53B4AE-726F-4866-ACF6-13A2DD910472}" type="pres">
      <dgm:prSet presAssocID="{28721A4A-1D8E-41BD-9FC8-7D89E91DF1B2}" presName="invisiNode" presStyleLbl="node1" presStyleIdx="0" presStyleCnt="6"/>
      <dgm:spPr/>
    </dgm:pt>
    <dgm:pt modelId="{ABAD2F7A-81AA-4FB1-816C-D6168ED3BDBF}" type="pres">
      <dgm:prSet presAssocID="{28721A4A-1D8E-41BD-9FC8-7D89E91DF1B2}" presName="imagNode" presStyleLbl="fgImgPlace1" presStyleIdx="0" presStyleCnt="6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A10A3C77-3414-4D31-A40B-B5D3D8ACBEB3}" type="pres">
      <dgm:prSet presAssocID="{F66DDCAD-5D24-48DC-8D9B-415B438FC8E9}" presName="sibTrans" presStyleLbl="sibTrans2D1" presStyleIdx="0" presStyleCnt="0"/>
      <dgm:spPr/>
    </dgm:pt>
    <dgm:pt modelId="{AB3854FB-68B2-4C03-B441-4EA2A8B7FA9A}" type="pres">
      <dgm:prSet presAssocID="{7C18AC33-61F4-4F12-9C3D-CC73C88A8745}" presName="compNode" presStyleCnt="0"/>
      <dgm:spPr/>
    </dgm:pt>
    <dgm:pt modelId="{15A11C6D-FDA7-4E19-ABEB-B91343107110}" type="pres">
      <dgm:prSet presAssocID="{7C18AC33-61F4-4F12-9C3D-CC73C88A8745}" presName="bkgdShape" presStyleLbl="node1" presStyleIdx="1" presStyleCnt="6"/>
      <dgm:spPr/>
    </dgm:pt>
    <dgm:pt modelId="{84569FB7-4142-4955-AA91-0B44384687EC}" type="pres">
      <dgm:prSet presAssocID="{7C18AC33-61F4-4F12-9C3D-CC73C88A8745}" presName="nodeTx" presStyleLbl="node1" presStyleIdx="1" presStyleCnt="6">
        <dgm:presLayoutVars>
          <dgm:bulletEnabled val="1"/>
        </dgm:presLayoutVars>
      </dgm:prSet>
      <dgm:spPr/>
    </dgm:pt>
    <dgm:pt modelId="{389D8CDE-6CBE-4875-9008-1FB72E087F3D}" type="pres">
      <dgm:prSet presAssocID="{7C18AC33-61F4-4F12-9C3D-CC73C88A8745}" presName="invisiNode" presStyleLbl="node1" presStyleIdx="1" presStyleCnt="6"/>
      <dgm:spPr/>
    </dgm:pt>
    <dgm:pt modelId="{09A3D616-23F0-4DAA-BE9D-9BB4C1DB3236}" type="pres">
      <dgm:prSet presAssocID="{7C18AC33-61F4-4F12-9C3D-CC73C88A8745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5000" r="-25000"/>
          </a:stretch>
        </a:blipFill>
      </dgm:spPr>
    </dgm:pt>
    <dgm:pt modelId="{AC3E16D9-7034-4D85-A076-756CD7E86976}" type="pres">
      <dgm:prSet presAssocID="{67E8EDCC-C680-49BC-83D5-E877EC11EF30}" presName="sibTrans" presStyleLbl="sibTrans2D1" presStyleIdx="0" presStyleCnt="0"/>
      <dgm:spPr/>
    </dgm:pt>
    <dgm:pt modelId="{5E950E66-A79A-4154-AFE3-1933B0511D34}" type="pres">
      <dgm:prSet presAssocID="{FA1775C7-6CE5-411C-BA52-2C0EDBC4594A}" presName="compNode" presStyleCnt="0"/>
      <dgm:spPr/>
    </dgm:pt>
    <dgm:pt modelId="{C924242E-A4EB-4C1B-96C5-89B4112FF058}" type="pres">
      <dgm:prSet presAssocID="{FA1775C7-6CE5-411C-BA52-2C0EDBC4594A}" presName="bkgdShape" presStyleLbl="node1" presStyleIdx="2" presStyleCnt="6" custLinFactNeighborX="367"/>
      <dgm:spPr/>
    </dgm:pt>
    <dgm:pt modelId="{798CC026-1B4F-4B9D-9F8A-F93A66EF3494}" type="pres">
      <dgm:prSet presAssocID="{FA1775C7-6CE5-411C-BA52-2C0EDBC4594A}" presName="nodeTx" presStyleLbl="node1" presStyleIdx="2" presStyleCnt="6">
        <dgm:presLayoutVars>
          <dgm:bulletEnabled val="1"/>
        </dgm:presLayoutVars>
      </dgm:prSet>
      <dgm:spPr/>
    </dgm:pt>
    <dgm:pt modelId="{8CB1BB25-22E7-4530-B0BC-C1779B2010CA}" type="pres">
      <dgm:prSet presAssocID="{FA1775C7-6CE5-411C-BA52-2C0EDBC4594A}" presName="invisiNode" presStyleLbl="node1" presStyleIdx="2" presStyleCnt="6"/>
      <dgm:spPr/>
    </dgm:pt>
    <dgm:pt modelId="{8CBB619C-F16D-41DA-8270-88C6A1CDABEC}" type="pres">
      <dgm:prSet presAssocID="{FA1775C7-6CE5-411C-BA52-2C0EDBC4594A}" presName="imagNode" presStyleLbl="fgImgPlace1" presStyleIdx="2" presStyleCnt="6"/>
      <dgm:spPr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</dgm:spPr>
    </dgm:pt>
    <dgm:pt modelId="{5DDD0734-4661-48FD-9F08-3883E27BD221}" type="pres">
      <dgm:prSet presAssocID="{D9C3CB46-56F7-4DA1-ADC1-44B37FA86817}" presName="sibTrans" presStyleLbl="sibTrans2D1" presStyleIdx="0" presStyleCnt="0"/>
      <dgm:spPr/>
    </dgm:pt>
    <dgm:pt modelId="{AA2C9591-71EF-4B0E-888B-5E25F4A8CE25}" type="pres">
      <dgm:prSet presAssocID="{EDFCBA11-8A99-4889-9B28-07769BA6CEEF}" presName="compNode" presStyleCnt="0"/>
      <dgm:spPr/>
    </dgm:pt>
    <dgm:pt modelId="{5EB443E3-4E62-4442-9E97-28ACEBBE3A63}" type="pres">
      <dgm:prSet presAssocID="{EDFCBA11-8A99-4889-9B28-07769BA6CEEF}" presName="bkgdShape" presStyleLbl="node1" presStyleIdx="3" presStyleCnt="6"/>
      <dgm:spPr/>
    </dgm:pt>
    <dgm:pt modelId="{F79B38BF-FCCE-44B5-B62A-3865962F7215}" type="pres">
      <dgm:prSet presAssocID="{EDFCBA11-8A99-4889-9B28-07769BA6CEEF}" presName="nodeTx" presStyleLbl="node1" presStyleIdx="3" presStyleCnt="6">
        <dgm:presLayoutVars>
          <dgm:bulletEnabled val="1"/>
        </dgm:presLayoutVars>
      </dgm:prSet>
      <dgm:spPr/>
    </dgm:pt>
    <dgm:pt modelId="{5FBE3C94-11A0-470C-805A-195AFFB5073F}" type="pres">
      <dgm:prSet presAssocID="{EDFCBA11-8A99-4889-9B28-07769BA6CEEF}" presName="invisiNode" presStyleLbl="node1" presStyleIdx="3" presStyleCnt="6"/>
      <dgm:spPr/>
    </dgm:pt>
    <dgm:pt modelId="{FC796EAE-0273-4790-B076-A9E16CD1EF43}" type="pres">
      <dgm:prSet presAssocID="{EDFCBA11-8A99-4889-9B28-07769BA6CEEF}" presName="imagNode" presStyleLbl="fgImgPlace1" presStyleIdx="3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7000" b="-17000"/>
          </a:stretch>
        </a:blipFill>
      </dgm:spPr>
    </dgm:pt>
    <dgm:pt modelId="{4BC9ADAA-96F2-4B0E-A271-B2A2BB33B789}" type="pres">
      <dgm:prSet presAssocID="{9F94AC2C-6550-43F3-8E1F-2BA99B0130B8}" presName="sibTrans" presStyleLbl="sibTrans2D1" presStyleIdx="0" presStyleCnt="0"/>
      <dgm:spPr/>
    </dgm:pt>
    <dgm:pt modelId="{59373651-2512-48C8-B12D-F8C534E969EE}" type="pres">
      <dgm:prSet presAssocID="{3EE4A5DC-E515-421C-AFFD-B40F70EE0150}" presName="compNode" presStyleCnt="0"/>
      <dgm:spPr/>
    </dgm:pt>
    <dgm:pt modelId="{7FAFCE59-7A39-47FE-82F2-C7E11C915E28}" type="pres">
      <dgm:prSet presAssocID="{3EE4A5DC-E515-421C-AFFD-B40F70EE0150}" presName="bkgdShape" presStyleLbl="node1" presStyleIdx="4" presStyleCnt="6"/>
      <dgm:spPr/>
    </dgm:pt>
    <dgm:pt modelId="{02AF2E16-2CE6-42D6-8CF5-5424411AB8E0}" type="pres">
      <dgm:prSet presAssocID="{3EE4A5DC-E515-421C-AFFD-B40F70EE0150}" presName="nodeTx" presStyleLbl="node1" presStyleIdx="4" presStyleCnt="6">
        <dgm:presLayoutVars>
          <dgm:bulletEnabled val="1"/>
        </dgm:presLayoutVars>
      </dgm:prSet>
      <dgm:spPr/>
    </dgm:pt>
    <dgm:pt modelId="{E42A4E52-56D2-4B8D-BF7B-E9F92841717E}" type="pres">
      <dgm:prSet presAssocID="{3EE4A5DC-E515-421C-AFFD-B40F70EE0150}" presName="invisiNode" presStyleLbl="node1" presStyleIdx="4" presStyleCnt="6"/>
      <dgm:spPr/>
    </dgm:pt>
    <dgm:pt modelId="{DF428E64-37C3-463E-8A48-A41AF4DA4DBE}" type="pres">
      <dgm:prSet presAssocID="{3EE4A5DC-E515-421C-AFFD-B40F70EE0150}" presName="imagNode" presStyleLbl="fgImgPlace1" presStyleIdx="4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</dgm:spPr>
    </dgm:pt>
    <dgm:pt modelId="{F8335243-DA5F-483C-978C-DBD41D92F180}" type="pres">
      <dgm:prSet presAssocID="{E6F2B5C4-4879-4A81-B1EA-E6DCF09EBAB3}" presName="sibTrans" presStyleLbl="sibTrans2D1" presStyleIdx="0" presStyleCnt="0"/>
      <dgm:spPr/>
    </dgm:pt>
    <dgm:pt modelId="{E22B400F-49CA-42B9-974D-9516B236340F}" type="pres">
      <dgm:prSet presAssocID="{C16A250A-89B5-4AC7-97D4-A0EB3C4B95C5}" presName="compNode" presStyleCnt="0"/>
      <dgm:spPr/>
    </dgm:pt>
    <dgm:pt modelId="{F7D73F69-3DEC-4686-9B01-8E6A7A70EAF8}" type="pres">
      <dgm:prSet presAssocID="{C16A250A-89B5-4AC7-97D4-A0EB3C4B95C5}" presName="bkgdShape" presStyleLbl="node1" presStyleIdx="5" presStyleCnt="6"/>
      <dgm:spPr/>
    </dgm:pt>
    <dgm:pt modelId="{FA83C0B8-C950-4EB7-A296-25AB7B264A01}" type="pres">
      <dgm:prSet presAssocID="{C16A250A-89B5-4AC7-97D4-A0EB3C4B95C5}" presName="nodeTx" presStyleLbl="node1" presStyleIdx="5" presStyleCnt="6">
        <dgm:presLayoutVars>
          <dgm:bulletEnabled val="1"/>
        </dgm:presLayoutVars>
      </dgm:prSet>
      <dgm:spPr/>
    </dgm:pt>
    <dgm:pt modelId="{C3B41210-46A6-49E8-A03F-EA1D7993C6E4}" type="pres">
      <dgm:prSet presAssocID="{C16A250A-89B5-4AC7-97D4-A0EB3C4B95C5}" presName="invisiNode" presStyleLbl="node1" presStyleIdx="5" presStyleCnt="6"/>
      <dgm:spPr/>
    </dgm:pt>
    <dgm:pt modelId="{56DEC785-60D1-40A2-B93E-30E50328EE94}" type="pres">
      <dgm:prSet presAssocID="{C16A250A-89B5-4AC7-97D4-A0EB3C4B95C5}" presName="imagNode" presStyleLbl="fgImgPlac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CF63BA04-E957-4A22-8F4D-C5FCA0802123}" type="presOf" srcId="{FA1775C7-6CE5-411C-BA52-2C0EDBC4594A}" destId="{798CC026-1B4F-4B9D-9F8A-F93A66EF3494}" srcOrd="1" destOrd="0" presId="urn:microsoft.com/office/officeart/2005/8/layout/hList7#4"/>
    <dgm:cxn modelId="{45731314-C905-47C8-95B3-3D56B602CF70}" srcId="{EFD4E531-B5F2-4049-B5DF-89FF22A562C7}" destId="{EDFCBA11-8A99-4889-9B28-07769BA6CEEF}" srcOrd="3" destOrd="0" parTransId="{64831CA5-95DD-497D-95A8-AFF384D47FC2}" sibTransId="{9F94AC2C-6550-43F3-8E1F-2BA99B0130B8}"/>
    <dgm:cxn modelId="{626AAB1C-F9FC-4DB7-8AAA-2E5C02A4C7DE}" type="presOf" srcId="{D9C3CB46-56F7-4DA1-ADC1-44B37FA86817}" destId="{5DDD0734-4661-48FD-9F08-3883E27BD221}" srcOrd="0" destOrd="0" presId="urn:microsoft.com/office/officeart/2005/8/layout/hList7#4"/>
    <dgm:cxn modelId="{FB440F35-D539-4D1A-ADF0-03572CD1B359}" type="presOf" srcId="{3EE4A5DC-E515-421C-AFFD-B40F70EE0150}" destId="{02AF2E16-2CE6-42D6-8CF5-5424411AB8E0}" srcOrd="1" destOrd="0" presId="urn:microsoft.com/office/officeart/2005/8/layout/hList7#4"/>
    <dgm:cxn modelId="{92F91E37-6AAB-42E3-AD9B-BB5F503E93C8}" type="presOf" srcId="{FA1775C7-6CE5-411C-BA52-2C0EDBC4594A}" destId="{C924242E-A4EB-4C1B-96C5-89B4112FF058}" srcOrd="0" destOrd="0" presId="urn:microsoft.com/office/officeart/2005/8/layout/hList7#4"/>
    <dgm:cxn modelId="{D487293C-91E3-42F0-9FE5-B21A775AE799}" srcId="{EFD4E531-B5F2-4049-B5DF-89FF22A562C7}" destId="{C16A250A-89B5-4AC7-97D4-A0EB3C4B95C5}" srcOrd="5" destOrd="0" parTransId="{311ED086-ED07-4279-9676-3EBBA73BA8D3}" sibTransId="{DF1F2BCB-82BB-440C-BBA1-829561FB165C}"/>
    <dgm:cxn modelId="{36677868-A2AE-45BD-B20C-DD749EF0947B}" srcId="{EFD4E531-B5F2-4049-B5DF-89FF22A562C7}" destId="{3EE4A5DC-E515-421C-AFFD-B40F70EE0150}" srcOrd="4" destOrd="0" parTransId="{D5A0AE07-32CC-45CD-98C9-F1687444147A}" sibTransId="{E6F2B5C4-4879-4A81-B1EA-E6DCF09EBAB3}"/>
    <dgm:cxn modelId="{A737D869-4EF9-409C-BDD4-E17C54429EC8}" type="presOf" srcId="{7C18AC33-61F4-4F12-9C3D-CC73C88A8745}" destId="{84569FB7-4142-4955-AA91-0B44384687EC}" srcOrd="1" destOrd="0" presId="urn:microsoft.com/office/officeart/2005/8/layout/hList7#4"/>
    <dgm:cxn modelId="{C7D86B6D-3193-4E9E-A546-937E5F286AAA}" type="presOf" srcId="{7C18AC33-61F4-4F12-9C3D-CC73C88A8745}" destId="{15A11C6D-FDA7-4E19-ABEB-B91343107110}" srcOrd="0" destOrd="0" presId="urn:microsoft.com/office/officeart/2005/8/layout/hList7#4"/>
    <dgm:cxn modelId="{E82DD873-A2FF-4D33-962F-E5BC95105B5F}" type="presOf" srcId="{67E8EDCC-C680-49BC-83D5-E877EC11EF30}" destId="{AC3E16D9-7034-4D85-A076-756CD7E86976}" srcOrd="0" destOrd="0" presId="urn:microsoft.com/office/officeart/2005/8/layout/hList7#4"/>
    <dgm:cxn modelId="{BCD68856-1119-42AA-8338-2A441557D1B3}" type="presOf" srcId="{E6F2B5C4-4879-4A81-B1EA-E6DCF09EBAB3}" destId="{F8335243-DA5F-483C-978C-DBD41D92F180}" srcOrd="0" destOrd="0" presId="urn:microsoft.com/office/officeart/2005/8/layout/hList7#4"/>
    <dgm:cxn modelId="{BAE46483-2606-4E13-9221-0577626885A1}" type="presOf" srcId="{EFD4E531-B5F2-4049-B5DF-89FF22A562C7}" destId="{8C72B863-0662-42A7-B17A-75CFE40025A8}" srcOrd="0" destOrd="0" presId="urn:microsoft.com/office/officeart/2005/8/layout/hList7#4"/>
    <dgm:cxn modelId="{A4C09D97-9109-4AF2-B658-1C7C1DE3B982}" type="presOf" srcId="{C16A250A-89B5-4AC7-97D4-A0EB3C4B95C5}" destId="{F7D73F69-3DEC-4686-9B01-8E6A7A70EAF8}" srcOrd="0" destOrd="0" presId="urn:microsoft.com/office/officeart/2005/8/layout/hList7#4"/>
    <dgm:cxn modelId="{4633A1AF-5EE9-4A2C-96B6-7218E9BB8EFE}" type="presOf" srcId="{EDFCBA11-8A99-4889-9B28-07769BA6CEEF}" destId="{5EB443E3-4E62-4442-9E97-28ACEBBE3A63}" srcOrd="0" destOrd="0" presId="urn:microsoft.com/office/officeart/2005/8/layout/hList7#4"/>
    <dgm:cxn modelId="{7B91A4BC-829A-43F3-A5D4-1FB061EF759F}" type="presOf" srcId="{F66DDCAD-5D24-48DC-8D9B-415B438FC8E9}" destId="{A10A3C77-3414-4D31-A40B-B5D3D8ACBEB3}" srcOrd="0" destOrd="0" presId="urn:microsoft.com/office/officeart/2005/8/layout/hList7#4"/>
    <dgm:cxn modelId="{078C84C2-197C-415E-AB4E-B758D4F387D1}" type="presOf" srcId="{3EE4A5DC-E515-421C-AFFD-B40F70EE0150}" destId="{7FAFCE59-7A39-47FE-82F2-C7E11C915E28}" srcOrd="0" destOrd="0" presId="urn:microsoft.com/office/officeart/2005/8/layout/hList7#4"/>
    <dgm:cxn modelId="{4C94B2CB-740B-4CD5-9C06-25C3351FFBAF}" type="presOf" srcId="{28721A4A-1D8E-41BD-9FC8-7D89E91DF1B2}" destId="{408639B0-0B06-4C9A-AE2C-950117B86952}" srcOrd="0" destOrd="0" presId="urn:microsoft.com/office/officeart/2005/8/layout/hList7#4"/>
    <dgm:cxn modelId="{DD6285D1-9161-463D-B127-15987F06411A}" srcId="{EFD4E531-B5F2-4049-B5DF-89FF22A562C7}" destId="{28721A4A-1D8E-41BD-9FC8-7D89E91DF1B2}" srcOrd="0" destOrd="0" parTransId="{73B343E3-AF83-4D14-BED5-AAD2EFF8181B}" sibTransId="{F66DDCAD-5D24-48DC-8D9B-415B438FC8E9}"/>
    <dgm:cxn modelId="{723780D4-FDCF-4D13-B8E5-C08167C8461A}" type="presOf" srcId="{EDFCBA11-8A99-4889-9B28-07769BA6CEEF}" destId="{F79B38BF-FCCE-44B5-B62A-3865962F7215}" srcOrd="1" destOrd="0" presId="urn:microsoft.com/office/officeart/2005/8/layout/hList7#4"/>
    <dgm:cxn modelId="{66DFFFDC-A717-4DAC-B1D4-6396118CA564}" type="presOf" srcId="{C16A250A-89B5-4AC7-97D4-A0EB3C4B95C5}" destId="{FA83C0B8-C950-4EB7-A296-25AB7B264A01}" srcOrd="1" destOrd="0" presId="urn:microsoft.com/office/officeart/2005/8/layout/hList7#4"/>
    <dgm:cxn modelId="{DC9F0EE2-A789-4006-987C-F471376DB1A5}" srcId="{EFD4E531-B5F2-4049-B5DF-89FF22A562C7}" destId="{7C18AC33-61F4-4F12-9C3D-CC73C88A8745}" srcOrd="1" destOrd="0" parTransId="{AF7055FC-5903-43C2-AB3B-B90E334B8720}" sibTransId="{67E8EDCC-C680-49BC-83D5-E877EC11EF30}"/>
    <dgm:cxn modelId="{6CA133E2-A332-42F2-B286-DAAEFCC1AF29}" type="presOf" srcId="{28721A4A-1D8E-41BD-9FC8-7D89E91DF1B2}" destId="{DEDD837F-3A0C-4725-B2E0-7AE511223658}" srcOrd="1" destOrd="0" presId="urn:microsoft.com/office/officeart/2005/8/layout/hList7#4"/>
    <dgm:cxn modelId="{4388F4E4-167F-4584-97B8-F6B4D9D3C474}" srcId="{EFD4E531-B5F2-4049-B5DF-89FF22A562C7}" destId="{FA1775C7-6CE5-411C-BA52-2C0EDBC4594A}" srcOrd="2" destOrd="0" parTransId="{3B8D72D2-9339-489A-ACD7-1CC1CFC81FCF}" sibTransId="{D9C3CB46-56F7-4DA1-ADC1-44B37FA86817}"/>
    <dgm:cxn modelId="{AEF4D4F4-AF2A-401F-A369-AB95F36D685C}" type="presOf" srcId="{9F94AC2C-6550-43F3-8E1F-2BA99B0130B8}" destId="{4BC9ADAA-96F2-4B0E-A271-B2A2BB33B789}" srcOrd="0" destOrd="0" presId="urn:microsoft.com/office/officeart/2005/8/layout/hList7#4"/>
    <dgm:cxn modelId="{7710864B-0C67-4167-9D55-BB67C9EEA20A}" type="presParOf" srcId="{8C72B863-0662-42A7-B17A-75CFE40025A8}" destId="{5116D733-03BD-4A7E-8494-4B5F347806AD}" srcOrd="0" destOrd="0" presId="urn:microsoft.com/office/officeart/2005/8/layout/hList7#4"/>
    <dgm:cxn modelId="{7B4C7DD0-DAFB-406B-9B01-21F3E85E03B9}" type="presParOf" srcId="{8C72B863-0662-42A7-B17A-75CFE40025A8}" destId="{EA31911A-DBC4-4461-88BD-CC09F5B8505F}" srcOrd="1" destOrd="0" presId="urn:microsoft.com/office/officeart/2005/8/layout/hList7#4"/>
    <dgm:cxn modelId="{24460B24-9436-418A-99C8-375E827B2781}" type="presParOf" srcId="{EA31911A-DBC4-4461-88BD-CC09F5B8505F}" destId="{10E01E02-284F-435C-A294-D5E68D0AF386}" srcOrd="0" destOrd="0" presId="urn:microsoft.com/office/officeart/2005/8/layout/hList7#4"/>
    <dgm:cxn modelId="{0EA9A140-034E-46FE-B514-637653F1552E}" type="presParOf" srcId="{10E01E02-284F-435C-A294-D5E68D0AF386}" destId="{408639B0-0B06-4C9A-AE2C-950117B86952}" srcOrd="0" destOrd="0" presId="urn:microsoft.com/office/officeart/2005/8/layout/hList7#4"/>
    <dgm:cxn modelId="{20EBD9E4-1E69-4258-BE4F-17269F4EFBCF}" type="presParOf" srcId="{10E01E02-284F-435C-A294-D5E68D0AF386}" destId="{DEDD837F-3A0C-4725-B2E0-7AE511223658}" srcOrd="1" destOrd="0" presId="urn:microsoft.com/office/officeart/2005/8/layout/hList7#4"/>
    <dgm:cxn modelId="{6C6E62AC-D7AF-4C21-B727-489F4D9A312C}" type="presParOf" srcId="{10E01E02-284F-435C-A294-D5E68D0AF386}" destId="{CE53B4AE-726F-4866-ACF6-13A2DD910472}" srcOrd="2" destOrd="0" presId="urn:microsoft.com/office/officeart/2005/8/layout/hList7#4"/>
    <dgm:cxn modelId="{F6C44728-95FE-4AE7-A93D-C34E62AF6F7D}" type="presParOf" srcId="{10E01E02-284F-435C-A294-D5E68D0AF386}" destId="{ABAD2F7A-81AA-4FB1-816C-D6168ED3BDBF}" srcOrd="3" destOrd="0" presId="urn:microsoft.com/office/officeart/2005/8/layout/hList7#4"/>
    <dgm:cxn modelId="{938D41C8-33E2-45DE-8A6A-799AE944A7F6}" type="presParOf" srcId="{EA31911A-DBC4-4461-88BD-CC09F5B8505F}" destId="{A10A3C77-3414-4D31-A40B-B5D3D8ACBEB3}" srcOrd="1" destOrd="0" presId="urn:microsoft.com/office/officeart/2005/8/layout/hList7#4"/>
    <dgm:cxn modelId="{2A69158F-D5E3-40BD-8CFE-06C270271C27}" type="presParOf" srcId="{EA31911A-DBC4-4461-88BD-CC09F5B8505F}" destId="{AB3854FB-68B2-4C03-B441-4EA2A8B7FA9A}" srcOrd="2" destOrd="0" presId="urn:microsoft.com/office/officeart/2005/8/layout/hList7#4"/>
    <dgm:cxn modelId="{8FA9369D-2B64-40AA-8D99-6DB8F2B9D119}" type="presParOf" srcId="{AB3854FB-68B2-4C03-B441-4EA2A8B7FA9A}" destId="{15A11C6D-FDA7-4E19-ABEB-B91343107110}" srcOrd="0" destOrd="0" presId="urn:microsoft.com/office/officeart/2005/8/layout/hList7#4"/>
    <dgm:cxn modelId="{95534275-6184-4E3E-8F16-60E462C9E8EB}" type="presParOf" srcId="{AB3854FB-68B2-4C03-B441-4EA2A8B7FA9A}" destId="{84569FB7-4142-4955-AA91-0B44384687EC}" srcOrd="1" destOrd="0" presId="urn:microsoft.com/office/officeart/2005/8/layout/hList7#4"/>
    <dgm:cxn modelId="{AB2BF202-E0BB-4505-A47B-FDD3DF80BFBA}" type="presParOf" srcId="{AB3854FB-68B2-4C03-B441-4EA2A8B7FA9A}" destId="{389D8CDE-6CBE-4875-9008-1FB72E087F3D}" srcOrd="2" destOrd="0" presId="urn:microsoft.com/office/officeart/2005/8/layout/hList7#4"/>
    <dgm:cxn modelId="{C76A6007-3F46-443F-8C83-19AAF0DD561A}" type="presParOf" srcId="{AB3854FB-68B2-4C03-B441-4EA2A8B7FA9A}" destId="{09A3D616-23F0-4DAA-BE9D-9BB4C1DB3236}" srcOrd="3" destOrd="0" presId="urn:microsoft.com/office/officeart/2005/8/layout/hList7#4"/>
    <dgm:cxn modelId="{F69FE53F-E656-43B3-A75C-A7D7FFA8067C}" type="presParOf" srcId="{EA31911A-DBC4-4461-88BD-CC09F5B8505F}" destId="{AC3E16D9-7034-4D85-A076-756CD7E86976}" srcOrd="3" destOrd="0" presId="urn:microsoft.com/office/officeart/2005/8/layout/hList7#4"/>
    <dgm:cxn modelId="{253A2C3F-0D72-4AA1-8DD5-062CAA610213}" type="presParOf" srcId="{EA31911A-DBC4-4461-88BD-CC09F5B8505F}" destId="{5E950E66-A79A-4154-AFE3-1933B0511D34}" srcOrd="4" destOrd="0" presId="urn:microsoft.com/office/officeart/2005/8/layout/hList7#4"/>
    <dgm:cxn modelId="{CA960FC9-BB39-4F42-B9A4-7C6B2BDAD282}" type="presParOf" srcId="{5E950E66-A79A-4154-AFE3-1933B0511D34}" destId="{C924242E-A4EB-4C1B-96C5-89B4112FF058}" srcOrd="0" destOrd="0" presId="urn:microsoft.com/office/officeart/2005/8/layout/hList7#4"/>
    <dgm:cxn modelId="{D9E0BB57-14F1-462C-9A9D-83CE689ADA2D}" type="presParOf" srcId="{5E950E66-A79A-4154-AFE3-1933B0511D34}" destId="{798CC026-1B4F-4B9D-9F8A-F93A66EF3494}" srcOrd="1" destOrd="0" presId="urn:microsoft.com/office/officeart/2005/8/layout/hList7#4"/>
    <dgm:cxn modelId="{2C4411DA-F942-43D9-A201-0921CD761260}" type="presParOf" srcId="{5E950E66-A79A-4154-AFE3-1933B0511D34}" destId="{8CB1BB25-22E7-4530-B0BC-C1779B2010CA}" srcOrd="2" destOrd="0" presId="urn:microsoft.com/office/officeart/2005/8/layout/hList7#4"/>
    <dgm:cxn modelId="{B6D306CB-25D7-458A-90E8-8AD73E7B4730}" type="presParOf" srcId="{5E950E66-A79A-4154-AFE3-1933B0511D34}" destId="{8CBB619C-F16D-41DA-8270-88C6A1CDABEC}" srcOrd="3" destOrd="0" presId="urn:microsoft.com/office/officeart/2005/8/layout/hList7#4"/>
    <dgm:cxn modelId="{9DDE6BDB-29F7-4EE9-B5A2-1162D29A6050}" type="presParOf" srcId="{EA31911A-DBC4-4461-88BD-CC09F5B8505F}" destId="{5DDD0734-4661-48FD-9F08-3883E27BD221}" srcOrd="5" destOrd="0" presId="urn:microsoft.com/office/officeart/2005/8/layout/hList7#4"/>
    <dgm:cxn modelId="{1E46CD25-4EBE-4426-8FD4-9068695856E8}" type="presParOf" srcId="{EA31911A-DBC4-4461-88BD-CC09F5B8505F}" destId="{AA2C9591-71EF-4B0E-888B-5E25F4A8CE25}" srcOrd="6" destOrd="0" presId="urn:microsoft.com/office/officeart/2005/8/layout/hList7#4"/>
    <dgm:cxn modelId="{C497F6F6-18EA-4141-B386-7BFD5B37B4B6}" type="presParOf" srcId="{AA2C9591-71EF-4B0E-888B-5E25F4A8CE25}" destId="{5EB443E3-4E62-4442-9E97-28ACEBBE3A63}" srcOrd="0" destOrd="0" presId="urn:microsoft.com/office/officeart/2005/8/layout/hList7#4"/>
    <dgm:cxn modelId="{1B6E0C2B-A4C4-43DC-8E7D-C8FBFDB44468}" type="presParOf" srcId="{AA2C9591-71EF-4B0E-888B-5E25F4A8CE25}" destId="{F79B38BF-FCCE-44B5-B62A-3865962F7215}" srcOrd="1" destOrd="0" presId="urn:microsoft.com/office/officeart/2005/8/layout/hList7#4"/>
    <dgm:cxn modelId="{0272F515-7C7D-4CBE-8824-54489C365C42}" type="presParOf" srcId="{AA2C9591-71EF-4B0E-888B-5E25F4A8CE25}" destId="{5FBE3C94-11A0-470C-805A-195AFFB5073F}" srcOrd="2" destOrd="0" presId="urn:microsoft.com/office/officeart/2005/8/layout/hList7#4"/>
    <dgm:cxn modelId="{0675FF0A-7076-47E3-96DC-D85735CD1933}" type="presParOf" srcId="{AA2C9591-71EF-4B0E-888B-5E25F4A8CE25}" destId="{FC796EAE-0273-4790-B076-A9E16CD1EF43}" srcOrd="3" destOrd="0" presId="urn:microsoft.com/office/officeart/2005/8/layout/hList7#4"/>
    <dgm:cxn modelId="{1B0FA05B-B10C-4CE0-A1BB-08F776C4035B}" type="presParOf" srcId="{EA31911A-DBC4-4461-88BD-CC09F5B8505F}" destId="{4BC9ADAA-96F2-4B0E-A271-B2A2BB33B789}" srcOrd="7" destOrd="0" presId="urn:microsoft.com/office/officeart/2005/8/layout/hList7#4"/>
    <dgm:cxn modelId="{4643ECC9-6AB2-4498-A1EF-BCAEC7DA9D50}" type="presParOf" srcId="{EA31911A-DBC4-4461-88BD-CC09F5B8505F}" destId="{59373651-2512-48C8-B12D-F8C534E969EE}" srcOrd="8" destOrd="0" presId="urn:microsoft.com/office/officeart/2005/8/layout/hList7#4"/>
    <dgm:cxn modelId="{F1CE41E3-1D89-4BC7-9C34-732E727A5E04}" type="presParOf" srcId="{59373651-2512-48C8-B12D-F8C534E969EE}" destId="{7FAFCE59-7A39-47FE-82F2-C7E11C915E28}" srcOrd="0" destOrd="0" presId="urn:microsoft.com/office/officeart/2005/8/layout/hList7#4"/>
    <dgm:cxn modelId="{97FCBFCB-6D7A-4AE9-BF42-F619E6B3BF25}" type="presParOf" srcId="{59373651-2512-48C8-B12D-F8C534E969EE}" destId="{02AF2E16-2CE6-42D6-8CF5-5424411AB8E0}" srcOrd="1" destOrd="0" presId="urn:microsoft.com/office/officeart/2005/8/layout/hList7#4"/>
    <dgm:cxn modelId="{ABCCB3CA-A5D1-4BC4-96E8-6D487EB50D09}" type="presParOf" srcId="{59373651-2512-48C8-B12D-F8C534E969EE}" destId="{E42A4E52-56D2-4B8D-BF7B-E9F92841717E}" srcOrd="2" destOrd="0" presId="urn:microsoft.com/office/officeart/2005/8/layout/hList7#4"/>
    <dgm:cxn modelId="{37FA3970-43CD-4780-9102-0B904D374374}" type="presParOf" srcId="{59373651-2512-48C8-B12D-F8C534E969EE}" destId="{DF428E64-37C3-463E-8A48-A41AF4DA4DBE}" srcOrd="3" destOrd="0" presId="urn:microsoft.com/office/officeart/2005/8/layout/hList7#4"/>
    <dgm:cxn modelId="{C75FE3DC-AA54-44CE-963C-B7237DDA900B}" type="presParOf" srcId="{EA31911A-DBC4-4461-88BD-CC09F5B8505F}" destId="{F8335243-DA5F-483C-978C-DBD41D92F180}" srcOrd="9" destOrd="0" presId="urn:microsoft.com/office/officeart/2005/8/layout/hList7#4"/>
    <dgm:cxn modelId="{685BBBD0-C77C-4477-ACD8-4859F0FC798A}" type="presParOf" srcId="{EA31911A-DBC4-4461-88BD-CC09F5B8505F}" destId="{E22B400F-49CA-42B9-974D-9516B236340F}" srcOrd="10" destOrd="0" presId="urn:microsoft.com/office/officeart/2005/8/layout/hList7#4"/>
    <dgm:cxn modelId="{D4879E8C-26AD-4589-ABC6-AB96EC32B0AF}" type="presParOf" srcId="{E22B400F-49CA-42B9-974D-9516B236340F}" destId="{F7D73F69-3DEC-4686-9B01-8E6A7A70EAF8}" srcOrd="0" destOrd="0" presId="urn:microsoft.com/office/officeart/2005/8/layout/hList7#4"/>
    <dgm:cxn modelId="{DBD9EC11-D23A-4C22-9D63-735E65196042}" type="presParOf" srcId="{E22B400F-49CA-42B9-974D-9516B236340F}" destId="{FA83C0B8-C950-4EB7-A296-25AB7B264A01}" srcOrd="1" destOrd="0" presId="urn:microsoft.com/office/officeart/2005/8/layout/hList7#4"/>
    <dgm:cxn modelId="{867A3E3E-8354-4D77-B3CA-CC403C7FB63B}" type="presParOf" srcId="{E22B400F-49CA-42B9-974D-9516B236340F}" destId="{C3B41210-46A6-49E8-A03F-EA1D7993C6E4}" srcOrd="2" destOrd="0" presId="urn:microsoft.com/office/officeart/2005/8/layout/hList7#4"/>
    <dgm:cxn modelId="{49860545-3A27-480F-8364-E83079892D99}" type="presParOf" srcId="{E22B400F-49CA-42B9-974D-9516B236340F}" destId="{56DEC785-60D1-40A2-B93E-30E50328EE94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4E531-B5F2-4049-B5DF-89FF22A562C7}" type="doc">
      <dgm:prSet loTypeId="urn:microsoft.com/office/officeart/2005/8/layout/hList7#5" loCatId="list" qsTypeId="urn:microsoft.com/office/officeart/2005/8/quickstyle/simple1" qsCatId="simple" csTypeId="urn:microsoft.com/office/officeart/2005/8/colors/accent1_2" csCatId="accent1" phldr="1"/>
      <dgm:spPr/>
    </dgm:pt>
    <dgm:pt modelId="{28721A4A-1D8E-41BD-9FC8-7D89E91DF1B2}">
      <dgm:prSet phldrT="[Text]"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altLang="en-US" sz="1800" b="1" dirty="0"/>
        </a:p>
        <a:p>
          <a:pPr algn="ctr">
            <a:lnSpc>
              <a:spcPct val="100000"/>
            </a:lnSpc>
          </a:pPr>
          <a:r>
            <a:rPr lang="en-IN" altLang="en-US" sz="1800" b="1" dirty="0"/>
            <a:t>Electro-technical</a:t>
          </a:r>
          <a:r>
            <a:rPr lang="en-IN" altLang="en-US" sz="1300" dirty="0"/>
            <a:t> </a:t>
          </a:r>
        </a:p>
        <a:p>
          <a:pPr algn="ctr">
            <a:lnSpc>
              <a:spcPct val="100000"/>
            </a:lnSpc>
          </a:pPr>
          <a:r>
            <a:rPr lang="en-IN" altLang="en-US" sz="1300" dirty="0"/>
            <a:t>(</a:t>
          </a:r>
          <a:r>
            <a:rPr lang="en-IN" altLang="en-US" sz="1400" dirty="0"/>
            <a:t>AC, DC Voltage, current, power, EMC, Microwave, temperature simulation, time and frequency, etc.)</a:t>
          </a:r>
          <a:endParaRPr lang="en-IN" sz="1400" dirty="0"/>
        </a:p>
      </dgm:t>
    </dgm:pt>
    <dgm:pt modelId="{73B343E3-AF83-4D14-BED5-AAD2EFF8181B}" type="parTrans" cxnId="{DD6285D1-9161-463D-B127-15987F06411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F66DDCAD-5D24-48DC-8D9B-415B438FC8E9}" type="sibTrans" cxnId="{DD6285D1-9161-463D-B127-15987F06411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1E3F3289-08CC-42E1-86C4-A8115AD9F7B2}">
      <dgm:prSet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altLang="en-US" sz="1800" b="1" dirty="0">
            <a:solidFill>
              <a:schemeClr val="bg1"/>
            </a:solidFill>
          </a:endParaRPr>
        </a:p>
        <a:p>
          <a:pPr algn="ctr">
            <a:lnSpc>
              <a:spcPct val="100000"/>
            </a:lnSpc>
          </a:pPr>
          <a:r>
            <a:rPr lang="en-IN" altLang="en-US" sz="1800" b="1" dirty="0">
              <a:solidFill>
                <a:schemeClr val="bg1"/>
              </a:solidFill>
            </a:rPr>
            <a:t>Fluid Flow </a:t>
          </a:r>
          <a:r>
            <a:rPr lang="en-IN" altLang="en-US" sz="1600" dirty="0"/>
            <a:t>(Flow measuring devices- Anemometer, Flow Meters, </a:t>
          </a:r>
          <a:r>
            <a:rPr lang="en-IN" altLang="en-US" sz="1600" dirty="0" err="1"/>
            <a:t>Venturimeters</a:t>
          </a:r>
          <a:r>
            <a:rPr lang="en-IN" altLang="en-US" sz="1600" dirty="0"/>
            <a:t> etc.)</a:t>
          </a:r>
        </a:p>
      </dgm:t>
    </dgm:pt>
    <dgm:pt modelId="{58BD8DB4-5685-4B3C-B006-9A70DDB7D40A}" type="parTrans" cxnId="{1C4A5898-5BE0-4107-B024-BE7F8FDA565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73C5A406-F591-41F6-9624-855CB905D40E}" type="sibTrans" cxnId="{1C4A5898-5BE0-4107-B024-BE7F8FDA565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C3336648-C222-40F3-9900-5F4011AD9F6F}">
      <dgm:prSet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IN" altLang="en-US" sz="1800" b="1" dirty="0"/>
            <a:t>Mechanical</a:t>
          </a:r>
          <a:r>
            <a:rPr lang="en-IN" altLang="en-US" sz="1400" dirty="0"/>
            <a:t> (</a:t>
          </a:r>
          <a:r>
            <a:rPr lang="en-IN" altLang="en-US" sz="1600" dirty="0"/>
            <a:t>Dimension, mass, pressure, torque, force, hardness, viscosity, speed, etc.)</a:t>
          </a:r>
        </a:p>
      </dgm:t>
    </dgm:pt>
    <dgm:pt modelId="{9EDA441C-3D54-46FC-9EFB-5CD7CC26FDE7}" type="parTrans" cxnId="{E73F3CF2-AFF6-4BC9-8B1A-8484ED8E1CF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78A4F2F7-8EB9-41AF-8CF5-AE0A4559DC15}" type="sibTrans" cxnId="{E73F3CF2-AFF6-4BC9-8B1A-8484ED8E1CF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52D747D6-81EB-4C9F-91D8-F674E08A697C}">
      <dgm:prSet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altLang="en-US" sz="1600" b="1" dirty="0"/>
        </a:p>
        <a:p>
          <a:pPr algn="ctr">
            <a:lnSpc>
              <a:spcPct val="100000"/>
            </a:lnSpc>
          </a:pPr>
          <a:r>
            <a:rPr lang="en-IN" altLang="en-US" sz="1800" b="1" dirty="0"/>
            <a:t>Optical equipment</a:t>
          </a:r>
        </a:p>
        <a:p>
          <a:pPr algn="ctr">
            <a:lnSpc>
              <a:spcPct val="100000"/>
            </a:lnSpc>
          </a:pPr>
          <a:r>
            <a:rPr lang="en-IN" altLang="en-US" sz="1600" b="0" dirty="0"/>
            <a:t>(Ultraviolet/ Infrared Radiometer, Radiation detectors etc.)</a:t>
          </a:r>
        </a:p>
      </dgm:t>
    </dgm:pt>
    <dgm:pt modelId="{E90F303A-94A7-4886-9595-D7E44B5F7BB3}" type="parTrans" cxnId="{AA8F866B-C533-4EA2-9D94-1C866438BD07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46ABCEA8-DC19-4D39-A923-FF3E3E141D88}" type="sibTrans" cxnId="{AA8F866B-C533-4EA2-9D94-1C866438BD07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2449A9E0-57C0-470E-ABB5-3D2491AEB654}">
      <dgm:prSet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IN" altLang="en-US" sz="1800" b="1" dirty="0"/>
            <a:t>Radiological measurements</a:t>
          </a:r>
        </a:p>
        <a:p>
          <a:pPr algn="ctr">
            <a:lnSpc>
              <a:spcPct val="100000"/>
            </a:lnSpc>
          </a:pPr>
          <a:r>
            <a:rPr lang="en-IN" altLang="en-US" sz="1600" b="1" dirty="0"/>
            <a:t>(</a:t>
          </a:r>
          <a:r>
            <a:rPr lang="en-IN" altLang="en-US" sz="1600" b="0" dirty="0"/>
            <a:t>Dosimeter, Area Survey Meter etc.</a:t>
          </a:r>
          <a:r>
            <a:rPr lang="en-IN" altLang="en-US" sz="1600" b="1" dirty="0"/>
            <a:t>)</a:t>
          </a:r>
        </a:p>
      </dgm:t>
    </dgm:pt>
    <dgm:pt modelId="{4FCDBC2D-2782-453E-B915-5FA6CF3F857A}" type="parTrans" cxnId="{EEED242C-1040-4AF1-8F83-4345BA2E2088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425B5C04-0BDD-4E0E-B0A5-5BBFC128AD0B}" type="sibTrans" cxnId="{EEED242C-1040-4AF1-8F83-4345BA2E2088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5EDF6E81-2A6B-46D6-8A1A-034CFE906DF2}">
      <dgm:prSet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n-IN" altLang="en-US" sz="1800" b="1" dirty="0"/>
            <a:t>Thermal</a:t>
          </a:r>
        </a:p>
        <a:p>
          <a:pPr algn="ctr">
            <a:lnSpc>
              <a:spcPct val="100000"/>
            </a:lnSpc>
          </a:pPr>
          <a:r>
            <a:rPr lang="en-IN" altLang="en-US" sz="1300" b="1" dirty="0"/>
            <a:t> </a:t>
          </a:r>
          <a:r>
            <a:rPr lang="en-IN" altLang="en-US" sz="1600" dirty="0"/>
            <a:t>(Specific heat &amp; Humidity, temperature etc.)</a:t>
          </a:r>
        </a:p>
      </dgm:t>
    </dgm:pt>
    <dgm:pt modelId="{0A6F9814-A183-4563-9A03-A02DF4BCB1B3}" type="parTrans" cxnId="{FB197105-CA5F-4F13-B71D-4D9A6410A7F9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61E8B846-2B38-4D06-8A35-BF7CE2E977B3}" type="sibTrans" cxnId="{FB197105-CA5F-4F13-B71D-4D9A6410A7F9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916BCB93-21E4-4E34-8A90-A12FF431F56E}">
      <dgm:prSet custT="1"/>
      <dgm:spPr>
        <a:solidFill>
          <a:schemeClr val="accent2"/>
        </a:solidFill>
      </dgm:spPr>
      <dgm:t>
        <a:bodyPr/>
        <a:lstStyle/>
        <a:p>
          <a:pPr algn="ctr">
            <a:lnSpc>
              <a:spcPct val="100000"/>
            </a:lnSpc>
          </a:pPr>
          <a:endParaRPr lang="en-IN" altLang="en-US" sz="1600" b="1" dirty="0"/>
        </a:p>
        <a:p>
          <a:pPr algn="ctr">
            <a:lnSpc>
              <a:spcPct val="100000"/>
            </a:lnSpc>
          </a:pPr>
          <a:r>
            <a:rPr lang="en-IN" altLang="en-US" sz="1800" b="1" dirty="0"/>
            <a:t>Medical equipment</a:t>
          </a:r>
        </a:p>
        <a:p>
          <a:pPr algn="ctr">
            <a:lnSpc>
              <a:spcPct val="100000"/>
            </a:lnSpc>
          </a:pPr>
          <a:r>
            <a:rPr lang="en-IN" altLang="en-US" sz="1300" b="1" dirty="0"/>
            <a:t> </a:t>
          </a:r>
          <a:r>
            <a:rPr lang="en-IN" altLang="en-US" sz="1300" dirty="0"/>
            <a:t>(</a:t>
          </a:r>
          <a:r>
            <a:rPr lang="en-IN" altLang="en-US" sz="1600" dirty="0"/>
            <a:t>BP apparatus, patient monitor, nebulizer, defibrillator, ECG, etc.)</a:t>
          </a:r>
        </a:p>
      </dgm:t>
    </dgm:pt>
    <dgm:pt modelId="{64D86C3D-FDAA-4491-B8D4-49B7A9747178}" type="parTrans" cxnId="{E1E5CA0B-6087-4D27-9E7F-F37735FC3D2F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CF13E124-F80F-40E5-B861-8963E7C599E9}" type="sibTrans" cxnId="{E1E5CA0B-6087-4D27-9E7F-F37735FC3D2F}">
      <dgm:prSet/>
      <dgm:spPr/>
      <dgm:t>
        <a:bodyPr/>
        <a:lstStyle/>
        <a:p>
          <a:pPr algn="ctr">
            <a:lnSpc>
              <a:spcPct val="100000"/>
            </a:lnSpc>
          </a:pPr>
          <a:endParaRPr lang="en-IN"/>
        </a:p>
      </dgm:t>
    </dgm:pt>
    <dgm:pt modelId="{5AC7B826-0986-4B3E-80EB-77AC61910896}" type="pres">
      <dgm:prSet presAssocID="{EFD4E531-B5F2-4049-B5DF-89FF22A562C7}" presName="Name0" presStyleCnt="0">
        <dgm:presLayoutVars>
          <dgm:dir/>
          <dgm:resizeHandles val="exact"/>
        </dgm:presLayoutVars>
      </dgm:prSet>
      <dgm:spPr/>
    </dgm:pt>
    <dgm:pt modelId="{1D9277A0-5932-4A7E-AA1C-1A1E6FD60AFC}" type="pres">
      <dgm:prSet presAssocID="{EFD4E531-B5F2-4049-B5DF-89FF22A562C7}" presName="fgShape" presStyleLbl="fgShp" presStyleIdx="0" presStyleCnt="1" custFlipVert="1" custScaleY="44540" custLinFactNeighborX="-413" custLinFactNeighborY="47648"/>
      <dgm:spPr/>
    </dgm:pt>
    <dgm:pt modelId="{617E276A-93F8-4D44-9AD5-F5D8098130BD}" type="pres">
      <dgm:prSet presAssocID="{EFD4E531-B5F2-4049-B5DF-89FF22A562C7}" presName="linComp" presStyleCnt="0"/>
      <dgm:spPr/>
    </dgm:pt>
    <dgm:pt modelId="{31830B67-42E1-472E-97A2-15EED7AD957D}" type="pres">
      <dgm:prSet presAssocID="{28721A4A-1D8E-41BD-9FC8-7D89E91DF1B2}" presName="compNode" presStyleCnt="0"/>
      <dgm:spPr/>
    </dgm:pt>
    <dgm:pt modelId="{81E51C3A-FF8E-4475-AE3B-C307185C4A7F}" type="pres">
      <dgm:prSet presAssocID="{28721A4A-1D8E-41BD-9FC8-7D89E91DF1B2}" presName="bkgdShape" presStyleLbl="node1" presStyleIdx="0" presStyleCnt="7"/>
      <dgm:spPr/>
    </dgm:pt>
    <dgm:pt modelId="{39E38E97-1BA6-4DF2-ACB1-894587BC4A59}" type="pres">
      <dgm:prSet presAssocID="{28721A4A-1D8E-41BD-9FC8-7D89E91DF1B2}" presName="nodeTx" presStyleLbl="node1" presStyleIdx="0" presStyleCnt="7">
        <dgm:presLayoutVars>
          <dgm:bulletEnabled val="1"/>
        </dgm:presLayoutVars>
      </dgm:prSet>
      <dgm:spPr/>
    </dgm:pt>
    <dgm:pt modelId="{0ABF8D11-C88B-467B-BB38-FDD94D888A26}" type="pres">
      <dgm:prSet presAssocID="{28721A4A-1D8E-41BD-9FC8-7D89E91DF1B2}" presName="invisiNode" presStyleLbl="node1" presStyleIdx="0" presStyleCnt="7"/>
      <dgm:spPr/>
    </dgm:pt>
    <dgm:pt modelId="{646A80E0-C751-49BA-B2C9-54F8582F1BD9}" type="pres">
      <dgm:prSet presAssocID="{28721A4A-1D8E-41BD-9FC8-7D89E91DF1B2}" presName="imagNode" presStyleLbl="fgImgPlace1" presStyleIdx="0" presStyleCnt="7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</dgm:spPr>
    </dgm:pt>
    <dgm:pt modelId="{E1268713-6F6B-49B5-9161-86E150540C83}" type="pres">
      <dgm:prSet presAssocID="{F66DDCAD-5D24-48DC-8D9B-415B438FC8E9}" presName="sibTrans" presStyleLbl="sibTrans2D1" presStyleIdx="0" presStyleCnt="0"/>
      <dgm:spPr/>
    </dgm:pt>
    <dgm:pt modelId="{9C0FCF80-05DD-4DDE-9E9E-CFAF5FEC91E7}" type="pres">
      <dgm:prSet presAssocID="{1E3F3289-08CC-42E1-86C4-A8115AD9F7B2}" presName="compNode" presStyleCnt="0"/>
      <dgm:spPr/>
    </dgm:pt>
    <dgm:pt modelId="{6071E768-377E-42E9-8AEA-5700A639FED4}" type="pres">
      <dgm:prSet presAssocID="{1E3F3289-08CC-42E1-86C4-A8115AD9F7B2}" presName="bkgdShape" presStyleLbl="node1" presStyleIdx="1" presStyleCnt="7" custScaleX="100256" custLinFactNeighborY="-736"/>
      <dgm:spPr/>
    </dgm:pt>
    <dgm:pt modelId="{D5F901EA-1BFC-4B4A-97B6-98CBECCB05C9}" type="pres">
      <dgm:prSet presAssocID="{1E3F3289-08CC-42E1-86C4-A8115AD9F7B2}" presName="nodeTx" presStyleLbl="node1" presStyleIdx="1" presStyleCnt="7">
        <dgm:presLayoutVars>
          <dgm:bulletEnabled val="1"/>
        </dgm:presLayoutVars>
      </dgm:prSet>
      <dgm:spPr/>
    </dgm:pt>
    <dgm:pt modelId="{8E5AD9F9-BF55-48ED-83E9-454763DF1F90}" type="pres">
      <dgm:prSet presAssocID="{1E3F3289-08CC-42E1-86C4-A8115AD9F7B2}" presName="invisiNode" presStyleLbl="node1" presStyleIdx="1" presStyleCnt="7"/>
      <dgm:spPr/>
    </dgm:pt>
    <dgm:pt modelId="{2A59D1C9-84BC-44BD-AF52-80588C2E6C98}" type="pres">
      <dgm:prSet presAssocID="{1E3F3289-08CC-42E1-86C4-A8115AD9F7B2}" presName="imagNode" presStyleLbl="fgImgPlace1" presStyleIdx="1" presStyleCnt="7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26DE1E6E-580F-4F33-A3DB-6C31D4D1E7E7}" type="pres">
      <dgm:prSet presAssocID="{73C5A406-F591-41F6-9624-855CB905D40E}" presName="sibTrans" presStyleLbl="sibTrans2D1" presStyleIdx="0" presStyleCnt="0"/>
      <dgm:spPr/>
    </dgm:pt>
    <dgm:pt modelId="{495BE417-705E-4859-89D8-C453C2A3F350}" type="pres">
      <dgm:prSet presAssocID="{C3336648-C222-40F3-9900-5F4011AD9F6F}" presName="compNode" presStyleCnt="0"/>
      <dgm:spPr/>
    </dgm:pt>
    <dgm:pt modelId="{F1C4EAFA-E885-4D00-B862-F50898650BF0}" type="pres">
      <dgm:prSet presAssocID="{C3336648-C222-40F3-9900-5F4011AD9F6F}" presName="bkgdShape" presStyleLbl="node1" presStyleIdx="2" presStyleCnt="7"/>
      <dgm:spPr/>
    </dgm:pt>
    <dgm:pt modelId="{EF5621EB-1680-46BD-9A73-20EA44DABD90}" type="pres">
      <dgm:prSet presAssocID="{C3336648-C222-40F3-9900-5F4011AD9F6F}" presName="nodeTx" presStyleLbl="node1" presStyleIdx="2" presStyleCnt="7">
        <dgm:presLayoutVars>
          <dgm:bulletEnabled val="1"/>
        </dgm:presLayoutVars>
      </dgm:prSet>
      <dgm:spPr/>
    </dgm:pt>
    <dgm:pt modelId="{D9EC62F3-E0B3-4072-ACB7-C27B1624562A}" type="pres">
      <dgm:prSet presAssocID="{C3336648-C222-40F3-9900-5F4011AD9F6F}" presName="invisiNode" presStyleLbl="node1" presStyleIdx="2" presStyleCnt="7"/>
      <dgm:spPr/>
    </dgm:pt>
    <dgm:pt modelId="{05F30EE7-0B03-4439-92AF-3FC1010641B7}" type="pres">
      <dgm:prSet presAssocID="{C3336648-C222-40F3-9900-5F4011AD9F6F}" presName="imagNode" presStyleLbl="fgImgPlace1" presStyleIdx="2" presStyleCnt="7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12928190-929F-47F0-B08C-B05E6C57B24F}" type="pres">
      <dgm:prSet presAssocID="{78A4F2F7-8EB9-41AF-8CF5-AE0A4559DC15}" presName="sibTrans" presStyleLbl="sibTrans2D1" presStyleIdx="0" presStyleCnt="0"/>
      <dgm:spPr/>
    </dgm:pt>
    <dgm:pt modelId="{61469ED6-3D2F-454F-814D-0AE1CB3675BE}" type="pres">
      <dgm:prSet presAssocID="{52D747D6-81EB-4C9F-91D8-F674E08A697C}" presName="compNode" presStyleCnt="0"/>
      <dgm:spPr/>
    </dgm:pt>
    <dgm:pt modelId="{AF233541-1603-4506-B3F9-81012AC58C9D}" type="pres">
      <dgm:prSet presAssocID="{52D747D6-81EB-4C9F-91D8-F674E08A697C}" presName="bkgdShape" presStyleLbl="node1" presStyleIdx="3" presStyleCnt="7"/>
      <dgm:spPr/>
    </dgm:pt>
    <dgm:pt modelId="{20B28D80-03FA-44D9-9D25-91DE14735494}" type="pres">
      <dgm:prSet presAssocID="{52D747D6-81EB-4C9F-91D8-F674E08A697C}" presName="nodeTx" presStyleLbl="node1" presStyleIdx="3" presStyleCnt="7">
        <dgm:presLayoutVars>
          <dgm:bulletEnabled val="1"/>
        </dgm:presLayoutVars>
      </dgm:prSet>
      <dgm:spPr/>
    </dgm:pt>
    <dgm:pt modelId="{316D5E1A-7AE8-45F5-ACBF-FD7F4D059E9B}" type="pres">
      <dgm:prSet presAssocID="{52D747D6-81EB-4C9F-91D8-F674E08A697C}" presName="invisiNode" presStyleLbl="node1" presStyleIdx="3" presStyleCnt="7"/>
      <dgm:spPr/>
    </dgm:pt>
    <dgm:pt modelId="{FFA38A2B-B97F-470B-98E8-9A01890795B2}" type="pres">
      <dgm:prSet presAssocID="{52D747D6-81EB-4C9F-91D8-F674E08A697C}" presName="imagNode" presStyleLbl="fgImgPlace1" presStyleIdx="3" presStyleCnt="7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4CF1F56F-27F9-4405-B0F9-86DBC603025A}" type="pres">
      <dgm:prSet presAssocID="{46ABCEA8-DC19-4D39-A923-FF3E3E141D88}" presName="sibTrans" presStyleLbl="sibTrans2D1" presStyleIdx="0" presStyleCnt="0"/>
      <dgm:spPr/>
    </dgm:pt>
    <dgm:pt modelId="{600699F0-5F3A-4CD6-8A82-6841375A36DA}" type="pres">
      <dgm:prSet presAssocID="{2449A9E0-57C0-470E-ABB5-3D2491AEB654}" presName="compNode" presStyleCnt="0"/>
      <dgm:spPr/>
    </dgm:pt>
    <dgm:pt modelId="{8C729514-BFCE-4FC6-ABF9-185EBA63DF86}" type="pres">
      <dgm:prSet presAssocID="{2449A9E0-57C0-470E-ABB5-3D2491AEB654}" presName="bkgdShape" presStyleLbl="node1" presStyleIdx="4" presStyleCnt="7" custScaleX="109645"/>
      <dgm:spPr/>
    </dgm:pt>
    <dgm:pt modelId="{CA41B64B-591E-4F87-BEF0-D9906FDB24DD}" type="pres">
      <dgm:prSet presAssocID="{2449A9E0-57C0-470E-ABB5-3D2491AEB654}" presName="nodeTx" presStyleLbl="node1" presStyleIdx="4" presStyleCnt="7">
        <dgm:presLayoutVars>
          <dgm:bulletEnabled val="1"/>
        </dgm:presLayoutVars>
      </dgm:prSet>
      <dgm:spPr/>
    </dgm:pt>
    <dgm:pt modelId="{3ED5B95D-A104-492E-92AC-1BE85A7E2571}" type="pres">
      <dgm:prSet presAssocID="{2449A9E0-57C0-470E-ABB5-3D2491AEB654}" presName="invisiNode" presStyleLbl="node1" presStyleIdx="4" presStyleCnt="7"/>
      <dgm:spPr/>
    </dgm:pt>
    <dgm:pt modelId="{16B6AFFD-9170-47D0-AB40-38CCE99A72F2}" type="pres">
      <dgm:prSet presAssocID="{2449A9E0-57C0-470E-ABB5-3D2491AEB654}" presName="imagNode" presStyleLbl="fgImgPlace1" presStyleIdx="4" presStyleCnt="7"/>
      <dgm:spPr>
        <a:blipFill rotWithShape="1">
          <a:blip xmlns:r="http://schemas.openxmlformats.org/officeDocument/2006/relationships" r:embed="rId6"/>
          <a:srcRect/>
          <a:stretch>
            <a:fillRect t="-4000" b="-4000"/>
          </a:stretch>
        </a:blipFill>
      </dgm:spPr>
    </dgm:pt>
    <dgm:pt modelId="{32B81EF7-5534-49D6-9937-65CAD0EEDB3D}" type="pres">
      <dgm:prSet presAssocID="{425B5C04-0BDD-4E0E-B0A5-5BBFC128AD0B}" presName="sibTrans" presStyleLbl="sibTrans2D1" presStyleIdx="0" presStyleCnt="0"/>
      <dgm:spPr/>
    </dgm:pt>
    <dgm:pt modelId="{F9135A24-62A0-40E6-8EC4-BA4352261CDD}" type="pres">
      <dgm:prSet presAssocID="{5EDF6E81-2A6B-46D6-8A1A-034CFE906DF2}" presName="compNode" presStyleCnt="0"/>
      <dgm:spPr/>
    </dgm:pt>
    <dgm:pt modelId="{219AADA6-FE8C-4A19-8736-E947D020554B}" type="pres">
      <dgm:prSet presAssocID="{5EDF6E81-2A6B-46D6-8A1A-034CFE906DF2}" presName="bkgdShape" presStyleLbl="node1" presStyleIdx="5" presStyleCnt="7"/>
      <dgm:spPr/>
    </dgm:pt>
    <dgm:pt modelId="{41EDE377-8975-46CE-BC05-21ADF98FE205}" type="pres">
      <dgm:prSet presAssocID="{5EDF6E81-2A6B-46D6-8A1A-034CFE906DF2}" presName="nodeTx" presStyleLbl="node1" presStyleIdx="5" presStyleCnt="7">
        <dgm:presLayoutVars>
          <dgm:bulletEnabled val="1"/>
        </dgm:presLayoutVars>
      </dgm:prSet>
      <dgm:spPr/>
    </dgm:pt>
    <dgm:pt modelId="{B00A4A9C-E566-4680-9305-12DF394F8847}" type="pres">
      <dgm:prSet presAssocID="{5EDF6E81-2A6B-46D6-8A1A-034CFE906DF2}" presName="invisiNode" presStyleLbl="node1" presStyleIdx="5" presStyleCnt="7"/>
      <dgm:spPr/>
    </dgm:pt>
    <dgm:pt modelId="{BC063CED-867F-4DFC-A0D7-D4C1229598CA}" type="pres">
      <dgm:prSet presAssocID="{5EDF6E81-2A6B-46D6-8A1A-034CFE906DF2}" presName="imagNode" presStyleLbl="fgImgPlace1" presStyleIdx="5" presStyleCnt="7"/>
      <dgm:spPr>
        <a:blipFill rotWithShape="1">
          <a:blip xmlns:r="http://schemas.openxmlformats.org/officeDocument/2006/relationships" r:embed="rId7"/>
          <a:srcRect/>
          <a:stretch>
            <a:fillRect l="-21000" r="-21000"/>
          </a:stretch>
        </a:blipFill>
      </dgm:spPr>
    </dgm:pt>
    <dgm:pt modelId="{DD9BE5E0-19B9-4649-94B0-716CB2000A1E}" type="pres">
      <dgm:prSet presAssocID="{61E8B846-2B38-4D06-8A35-BF7CE2E977B3}" presName="sibTrans" presStyleLbl="sibTrans2D1" presStyleIdx="0" presStyleCnt="0"/>
      <dgm:spPr/>
    </dgm:pt>
    <dgm:pt modelId="{0E620FF6-CFEE-4285-AA32-4CA26F85A356}" type="pres">
      <dgm:prSet presAssocID="{916BCB93-21E4-4E34-8A90-A12FF431F56E}" presName="compNode" presStyleCnt="0"/>
      <dgm:spPr/>
    </dgm:pt>
    <dgm:pt modelId="{A3062C92-DEA6-4523-BCC2-890B50D48981}" type="pres">
      <dgm:prSet presAssocID="{916BCB93-21E4-4E34-8A90-A12FF431F56E}" presName="bkgdShape" presStyleLbl="node1" presStyleIdx="6" presStyleCnt="7"/>
      <dgm:spPr/>
    </dgm:pt>
    <dgm:pt modelId="{59CC1955-3349-4D80-ADCA-97EFEB635029}" type="pres">
      <dgm:prSet presAssocID="{916BCB93-21E4-4E34-8A90-A12FF431F56E}" presName="nodeTx" presStyleLbl="node1" presStyleIdx="6" presStyleCnt="7">
        <dgm:presLayoutVars>
          <dgm:bulletEnabled val="1"/>
        </dgm:presLayoutVars>
      </dgm:prSet>
      <dgm:spPr/>
    </dgm:pt>
    <dgm:pt modelId="{AF36D605-367F-47BF-B062-0A03C8F70FA9}" type="pres">
      <dgm:prSet presAssocID="{916BCB93-21E4-4E34-8A90-A12FF431F56E}" presName="invisiNode" presStyleLbl="node1" presStyleIdx="6" presStyleCnt="7"/>
      <dgm:spPr/>
    </dgm:pt>
    <dgm:pt modelId="{21E4D57B-31BB-4E88-B0E3-B02B8CF92E7E}" type="pres">
      <dgm:prSet presAssocID="{916BCB93-21E4-4E34-8A90-A12FF431F56E}" presName="imagNode" presStyleLbl="fgImgPlace1" presStyleIdx="6" presStyleCnt="7"/>
      <dgm:spPr>
        <a:blipFill rotWithShape="1">
          <a:blip xmlns:r="http://schemas.openxmlformats.org/officeDocument/2006/relationships" r:embed="rId8"/>
          <a:srcRect/>
          <a:stretch>
            <a:fillRect/>
          </a:stretch>
        </a:blipFill>
      </dgm:spPr>
    </dgm:pt>
  </dgm:ptLst>
  <dgm:cxnLst>
    <dgm:cxn modelId="{FB197105-CA5F-4F13-B71D-4D9A6410A7F9}" srcId="{EFD4E531-B5F2-4049-B5DF-89FF22A562C7}" destId="{5EDF6E81-2A6B-46D6-8A1A-034CFE906DF2}" srcOrd="5" destOrd="0" parTransId="{0A6F9814-A183-4563-9A03-A02DF4BCB1B3}" sibTransId="{61E8B846-2B38-4D06-8A35-BF7CE2E977B3}"/>
    <dgm:cxn modelId="{61C2F20A-BD76-4F98-8601-344E166EB3D4}" type="presOf" srcId="{C3336648-C222-40F3-9900-5F4011AD9F6F}" destId="{EF5621EB-1680-46BD-9A73-20EA44DABD90}" srcOrd="1" destOrd="0" presId="urn:microsoft.com/office/officeart/2005/8/layout/hList7#5"/>
    <dgm:cxn modelId="{E1E5CA0B-6087-4D27-9E7F-F37735FC3D2F}" srcId="{EFD4E531-B5F2-4049-B5DF-89FF22A562C7}" destId="{916BCB93-21E4-4E34-8A90-A12FF431F56E}" srcOrd="6" destOrd="0" parTransId="{64D86C3D-FDAA-4491-B8D4-49B7A9747178}" sibTransId="{CF13E124-F80F-40E5-B861-8963E7C599E9}"/>
    <dgm:cxn modelId="{B08DC618-3C94-4347-B9E6-C8EF17FC66C2}" type="presOf" srcId="{5EDF6E81-2A6B-46D6-8A1A-034CFE906DF2}" destId="{219AADA6-FE8C-4A19-8736-E947D020554B}" srcOrd="0" destOrd="0" presId="urn:microsoft.com/office/officeart/2005/8/layout/hList7#5"/>
    <dgm:cxn modelId="{8CBC7C1C-A378-4F40-A337-F8173A4F6C8D}" type="presOf" srcId="{EFD4E531-B5F2-4049-B5DF-89FF22A562C7}" destId="{5AC7B826-0986-4B3E-80EB-77AC61910896}" srcOrd="0" destOrd="0" presId="urn:microsoft.com/office/officeart/2005/8/layout/hList7#5"/>
    <dgm:cxn modelId="{EEED242C-1040-4AF1-8F83-4345BA2E2088}" srcId="{EFD4E531-B5F2-4049-B5DF-89FF22A562C7}" destId="{2449A9E0-57C0-470E-ABB5-3D2491AEB654}" srcOrd="4" destOrd="0" parTransId="{4FCDBC2D-2782-453E-B915-5FA6CF3F857A}" sibTransId="{425B5C04-0BDD-4E0E-B0A5-5BBFC128AD0B}"/>
    <dgm:cxn modelId="{57277763-E837-4719-9A41-FAFDF17784AE}" type="presOf" srcId="{28721A4A-1D8E-41BD-9FC8-7D89E91DF1B2}" destId="{39E38E97-1BA6-4DF2-ACB1-894587BC4A59}" srcOrd="1" destOrd="0" presId="urn:microsoft.com/office/officeart/2005/8/layout/hList7#5"/>
    <dgm:cxn modelId="{4CE0EE64-1A0B-4511-A560-90D4B3BE5517}" type="presOf" srcId="{61E8B846-2B38-4D06-8A35-BF7CE2E977B3}" destId="{DD9BE5E0-19B9-4649-94B0-716CB2000A1E}" srcOrd="0" destOrd="0" presId="urn:microsoft.com/office/officeart/2005/8/layout/hList7#5"/>
    <dgm:cxn modelId="{8ED7E365-81CF-40BC-B1A5-61FC85FEAB79}" type="presOf" srcId="{1E3F3289-08CC-42E1-86C4-A8115AD9F7B2}" destId="{D5F901EA-1BFC-4B4A-97B6-98CBECCB05C9}" srcOrd="1" destOrd="0" presId="urn:microsoft.com/office/officeart/2005/8/layout/hList7#5"/>
    <dgm:cxn modelId="{AA8F866B-C533-4EA2-9D94-1C866438BD07}" srcId="{EFD4E531-B5F2-4049-B5DF-89FF22A562C7}" destId="{52D747D6-81EB-4C9F-91D8-F674E08A697C}" srcOrd="3" destOrd="0" parTransId="{E90F303A-94A7-4886-9595-D7E44B5F7BB3}" sibTransId="{46ABCEA8-DC19-4D39-A923-FF3E3E141D88}"/>
    <dgm:cxn modelId="{18F01D4C-2B8E-464E-8DEE-36A56F75ED3E}" type="presOf" srcId="{5EDF6E81-2A6B-46D6-8A1A-034CFE906DF2}" destId="{41EDE377-8975-46CE-BC05-21ADF98FE205}" srcOrd="1" destOrd="0" presId="urn:microsoft.com/office/officeart/2005/8/layout/hList7#5"/>
    <dgm:cxn modelId="{C1115770-6FDA-4C46-8525-D3296A058ADF}" type="presOf" srcId="{F66DDCAD-5D24-48DC-8D9B-415B438FC8E9}" destId="{E1268713-6F6B-49B5-9161-86E150540C83}" srcOrd="0" destOrd="0" presId="urn:microsoft.com/office/officeart/2005/8/layout/hList7#5"/>
    <dgm:cxn modelId="{22B51553-3E25-4F60-BBC9-84917D2BCD15}" type="presOf" srcId="{78A4F2F7-8EB9-41AF-8CF5-AE0A4559DC15}" destId="{12928190-929F-47F0-B08C-B05E6C57B24F}" srcOrd="0" destOrd="0" presId="urn:microsoft.com/office/officeart/2005/8/layout/hList7#5"/>
    <dgm:cxn modelId="{1E24D773-EC4D-41F7-A462-72DF0EC48A70}" type="presOf" srcId="{916BCB93-21E4-4E34-8A90-A12FF431F56E}" destId="{59CC1955-3349-4D80-ADCA-97EFEB635029}" srcOrd="1" destOrd="0" presId="urn:microsoft.com/office/officeart/2005/8/layout/hList7#5"/>
    <dgm:cxn modelId="{BDC7C780-3884-4EDC-82D0-F05C9FF9852E}" type="presOf" srcId="{916BCB93-21E4-4E34-8A90-A12FF431F56E}" destId="{A3062C92-DEA6-4523-BCC2-890B50D48981}" srcOrd="0" destOrd="0" presId="urn:microsoft.com/office/officeart/2005/8/layout/hList7#5"/>
    <dgm:cxn modelId="{8434E58F-7437-4CAB-A6AC-FFB8D4BB89C7}" type="presOf" srcId="{2449A9E0-57C0-470E-ABB5-3D2491AEB654}" destId="{8C729514-BFCE-4FC6-ABF9-185EBA63DF86}" srcOrd="0" destOrd="0" presId="urn:microsoft.com/office/officeart/2005/8/layout/hList7#5"/>
    <dgm:cxn modelId="{1C4A5898-5BE0-4107-B024-BE7F8FDA565A}" srcId="{EFD4E531-B5F2-4049-B5DF-89FF22A562C7}" destId="{1E3F3289-08CC-42E1-86C4-A8115AD9F7B2}" srcOrd="1" destOrd="0" parTransId="{58BD8DB4-5685-4B3C-B006-9A70DDB7D40A}" sibTransId="{73C5A406-F591-41F6-9624-855CB905D40E}"/>
    <dgm:cxn modelId="{5A18AD9B-E61C-4251-9700-22DB6F4A22C2}" type="presOf" srcId="{46ABCEA8-DC19-4D39-A923-FF3E3E141D88}" destId="{4CF1F56F-27F9-4405-B0F9-86DBC603025A}" srcOrd="0" destOrd="0" presId="urn:microsoft.com/office/officeart/2005/8/layout/hList7#5"/>
    <dgm:cxn modelId="{EB122FA2-2AFC-414B-97C7-42D941E17874}" type="presOf" srcId="{C3336648-C222-40F3-9900-5F4011AD9F6F}" destId="{F1C4EAFA-E885-4D00-B862-F50898650BF0}" srcOrd="0" destOrd="0" presId="urn:microsoft.com/office/officeart/2005/8/layout/hList7#5"/>
    <dgm:cxn modelId="{D29F5BAC-46B1-438A-85C5-4EDEA56208BA}" type="presOf" srcId="{52D747D6-81EB-4C9F-91D8-F674E08A697C}" destId="{AF233541-1603-4506-B3F9-81012AC58C9D}" srcOrd="0" destOrd="0" presId="urn:microsoft.com/office/officeart/2005/8/layout/hList7#5"/>
    <dgm:cxn modelId="{22504EAD-1C42-4951-8011-7FC11FDC574B}" type="presOf" srcId="{28721A4A-1D8E-41BD-9FC8-7D89E91DF1B2}" destId="{81E51C3A-FF8E-4475-AE3B-C307185C4A7F}" srcOrd="0" destOrd="0" presId="urn:microsoft.com/office/officeart/2005/8/layout/hList7#5"/>
    <dgm:cxn modelId="{8470DFB2-83C9-4AE7-BF05-1CAE1D1360D4}" type="presOf" srcId="{425B5C04-0BDD-4E0E-B0A5-5BBFC128AD0B}" destId="{32B81EF7-5534-49D6-9937-65CAD0EEDB3D}" srcOrd="0" destOrd="0" presId="urn:microsoft.com/office/officeart/2005/8/layout/hList7#5"/>
    <dgm:cxn modelId="{822EB4B3-8A0D-4692-9E9B-447CD8670075}" type="presOf" srcId="{1E3F3289-08CC-42E1-86C4-A8115AD9F7B2}" destId="{6071E768-377E-42E9-8AEA-5700A639FED4}" srcOrd="0" destOrd="0" presId="urn:microsoft.com/office/officeart/2005/8/layout/hList7#5"/>
    <dgm:cxn modelId="{792645C3-2D91-4412-B065-35FDF12F993E}" type="presOf" srcId="{2449A9E0-57C0-470E-ABB5-3D2491AEB654}" destId="{CA41B64B-591E-4F87-BEF0-D9906FDB24DD}" srcOrd="1" destOrd="0" presId="urn:microsoft.com/office/officeart/2005/8/layout/hList7#5"/>
    <dgm:cxn modelId="{C7CF3ACF-13A1-4324-A9DC-AF3E8C16625E}" type="presOf" srcId="{52D747D6-81EB-4C9F-91D8-F674E08A697C}" destId="{20B28D80-03FA-44D9-9D25-91DE14735494}" srcOrd="1" destOrd="0" presId="urn:microsoft.com/office/officeart/2005/8/layout/hList7#5"/>
    <dgm:cxn modelId="{DD6285D1-9161-463D-B127-15987F06411A}" srcId="{EFD4E531-B5F2-4049-B5DF-89FF22A562C7}" destId="{28721A4A-1D8E-41BD-9FC8-7D89E91DF1B2}" srcOrd="0" destOrd="0" parTransId="{73B343E3-AF83-4D14-BED5-AAD2EFF8181B}" sibTransId="{F66DDCAD-5D24-48DC-8D9B-415B438FC8E9}"/>
    <dgm:cxn modelId="{608FCFE0-07A9-4738-9201-8A78B53ACC61}" type="presOf" srcId="{73C5A406-F591-41F6-9624-855CB905D40E}" destId="{26DE1E6E-580F-4F33-A3DB-6C31D4D1E7E7}" srcOrd="0" destOrd="0" presId="urn:microsoft.com/office/officeart/2005/8/layout/hList7#5"/>
    <dgm:cxn modelId="{E73F3CF2-AFF6-4BC9-8B1A-8484ED8E1CFA}" srcId="{EFD4E531-B5F2-4049-B5DF-89FF22A562C7}" destId="{C3336648-C222-40F3-9900-5F4011AD9F6F}" srcOrd="2" destOrd="0" parTransId="{9EDA441C-3D54-46FC-9EFB-5CD7CC26FDE7}" sibTransId="{78A4F2F7-8EB9-41AF-8CF5-AE0A4559DC15}"/>
    <dgm:cxn modelId="{DAE03F5E-6487-4CAA-9CC2-9818AFC8BB23}" type="presParOf" srcId="{5AC7B826-0986-4B3E-80EB-77AC61910896}" destId="{1D9277A0-5932-4A7E-AA1C-1A1E6FD60AFC}" srcOrd="0" destOrd="0" presId="urn:microsoft.com/office/officeart/2005/8/layout/hList7#5"/>
    <dgm:cxn modelId="{1BF94BED-8FAF-450C-B5D9-C0F53D50A69A}" type="presParOf" srcId="{5AC7B826-0986-4B3E-80EB-77AC61910896}" destId="{617E276A-93F8-4D44-9AD5-F5D8098130BD}" srcOrd="1" destOrd="0" presId="urn:microsoft.com/office/officeart/2005/8/layout/hList7#5"/>
    <dgm:cxn modelId="{8FAEAA0A-788F-4C92-961A-A4F0DC4DF285}" type="presParOf" srcId="{617E276A-93F8-4D44-9AD5-F5D8098130BD}" destId="{31830B67-42E1-472E-97A2-15EED7AD957D}" srcOrd="0" destOrd="0" presId="urn:microsoft.com/office/officeart/2005/8/layout/hList7#5"/>
    <dgm:cxn modelId="{3EB5BA7E-C761-4C74-853F-26C28AE0B49E}" type="presParOf" srcId="{31830B67-42E1-472E-97A2-15EED7AD957D}" destId="{81E51C3A-FF8E-4475-AE3B-C307185C4A7F}" srcOrd="0" destOrd="0" presId="urn:microsoft.com/office/officeart/2005/8/layout/hList7#5"/>
    <dgm:cxn modelId="{6EBD909D-3677-46D0-BB75-A9B2580747C4}" type="presParOf" srcId="{31830B67-42E1-472E-97A2-15EED7AD957D}" destId="{39E38E97-1BA6-4DF2-ACB1-894587BC4A59}" srcOrd="1" destOrd="0" presId="urn:microsoft.com/office/officeart/2005/8/layout/hList7#5"/>
    <dgm:cxn modelId="{162D8845-291D-4737-9E04-E97B52715452}" type="presParOf" srcId="{31830B67-42E1-472E-97A2-15EED7AD957D}" destId="{0ABF8D11-C88B-467B-BB38-FDD94D888A26}" srcOrd="2" destOrd="0" presId="urn:microsoft.com/office/officeart/2005/8/layout/hList7#5"/>
    <dgm:cxn modelId="{B54E2AE2-B74A-4478-B638-23D2D61AEB6D}" type="presParOf" srcId="{31830B67-42E1-472E-97A2-15EED7AD957D}" destId="{646A80E0-C751-49BA-B2C9-54F8582F1BD9}" srcOrd="3" destOrd="0" presId="urn:microsoft.com/office/officeart/2005/8/layout/hList7#5"/>
    <dgm:cxn modelId="{4C58CE92-52A0-4D11-BF4A-089DEF06321E}" type="presParOf" srcId="{617E276A-93F8-4D44-9AD5-F5D8098130BD}" destId="{E1268713-6F6B-49B5-9161-86E150540C83}" srcOrd="1" destOrd="0" presId="urn:microsoft.com/office/officeart/2005/8/layout/hList7#5"/>
    <dgm:cxn modelId="{A207C1AF-5DCC-452B-896A-5F8E61F2199D}" type="presParOf" srcId="{617E276A-93F8-4D44-9AD5-F5D8098130BD}" destId="{9C0FCF80-05DD-4DDE-9E9E-CFAF5FEC91E7}" srcOrd="2" destOrd="0" presId="urn:microsoft.com/office/officeart/2005/8/layout/hList7#5"/>
    <dgm:cxn modelId="{068CDD3B-9D62-4E71-AB48-77722AC80D9C}" type="presParOf" srcId="{9C0FCF80-05DD-4DDE-9E9E-CFAF5FEC91E7}" destId="{6071E768-377E-42E9-8AEA-5700A639FED4}" srcOrd="0" destOrd="0" presId="urn:microsoft.com/office/officeart/2005/8/layout/hList7#5"/>
    <dgm:cxn modelId="{B9EA4A99-D76D-4A95-836E-554B1A6D10AF}" type="presParOf" srcId="{9C0FCF80-05DD-4DDE-9E9E-CFAF5FEC91E7}" destId="{D5F901EA-1BFC-4B4A-97B6-98CBECCB05C9}" srcOrd="1" destOrd="0" presId="urn:microsoft.com/office/officeart/2005/8/layout/hList7#5"/>
    <dgm:cxn modelId="{62B2D0A0-5C37-46D3-A709-080C60644FE8}" type="presParOf" srcId="{9C0FCF80-05DD-4DDE-9E9E-CFAF5FEC91E7}" destId="{8E5AD9F9-BF55-48ED-83E9-454763DF1F90}" srcOrd="2" destOrd="0" presId="urn:microsoft.com/office/officeart/2005/8/layout/hList7#5"/>
    <dgm:cxn modelId="{C03D3D19-7A9C-4CA3-AB62-4CE953DDD3FA}" type="presParOf" srcId="{9C0FCF80-05DD-4DDE-9E9E-CFAF5FEC91E7}" destId="{2A59D1C9-84BC-44BD-AF52-80588C2E6C98}" srcOrd="3" destOrd="0" presId="urn:microsoft.com/office/officeart/2005/8/layout/hList7#5"/>
    <dgm:cxn modelId="{4E4676DB-6DCD-4E3F-9806-F977D026E00D}" type="presParOf" srcId="{617E276A-93F8-4D44-9AD5-F5D8098130BD}" destId="{26DE1E6E-580F-4F33-A3DB-6C31D4D1E7E7}" srcOrd="3" destOrd="0" presId="urn:microsoft.com/office/officeart/2005/8/layout/hList7#5"/>
    <dgm:cxn modelId="{C69C0203-0935-485B-8659-C0D4315A7E81}" type="presParOf" srcId="{617E276A-93F8-4D44-9AD5-F5D8098130BD}" destId="{495BE417-705E-4859-89D8-C453C2A3F350}" srcOrd="4" destOrd="0" presId="urn:microsoft.com/office/officeart/2005/8/layout/hList7#5"/>
    <dgm:cxn modelId="{A89F0AAA-953C-41A1-BC71-5D06AE50F9E4}" type="presParOf" srcId="{495BE417-705E-4859-89D8-C453C2A3F350}" destId="{F1C4EAFA-E885-4D00-B862-F50898650BF0}" srcOrd="0" destOrd="0" presId="urn:microsoft.com/office/officeart/2005/8/layout/hList7#5"/>
    <dgm:cxn modelId="{5B996B77-A628-4DC8-8A40-FD0FCC4C0CD6}" type="presParOf" srcId="{495BE417-705E-4859-89D8-C453C2A3F350}" destId="{EF5621EB-1680-46BD-9A73-20EA44DABD90}" srcOrd="1" destOrd="0" presId="urn:microsoft.com/office/officeart/2005/8/layout/hList7#5"/>
    <dgm:cxn modelId="{0619CEED-F05D-4931-BA1B-C58E4D156F69}" type="presParOf" srcId="{495BE417-705E-4859-89D8-C453C2A3F350}" destId="{D9EC62F3-E0B3-4072-ACB7-C27B1624562A}" srcOrd="2" destOrd="0" presId="urn:microsoft.com/office/officeart/2005/8/layout/hList7#5"/>
    <dgm:cxn modelId="{E00F626E-34EF-4E75-AAA0-5E4B902A66E2}" type="presParOf" srcId="{495BE417-705E-4859-89D8-C453C2A3F350}" destId="{05F30EE7-0B03-4439-92AF-3FC1010641B7}" srcOrd="3" destOrd="0" presId="urn:microsoft.com/office/officeart/2005/8/layout/hList7#5"/>
    <dgm:cxn modelId="{6D139680-FCE0-450C-86DD-54284058D48F}" type="presParOf" srcId="{617E276A-93F8-4D44-9AD5-F5D8098130BD}" destId="{12928190-929F-47F0-B08C-B05E6C57B24F}" srcOrd="5" destOrd="0" presId="urn:microsoft.com/office/officeart/2005/8/layout/hList7#5"/>
    <dgm:cxn modelId="{8EF9D18B-55A0-4758-A830-FE6E43924A56}" type="presParOf" srcId="{617E276A-93F8-4D44-9AD5-F5D8098130BD}" destId="{61469ED6-3D2F-454F-814D-0AE1CB3675BE}" srcOrd="6" destOrd="0" presId="urn:microsoft.com/office/officeart/2005/8/layout/hList7#5"/>
    <dgm:cxn modelId="{D7D646CE-234C-46EA-8EAC-3E1D524FEF5D}" type="presParOf" srcId="{61469ED6-3D2F-454F-814D-0AE1CB3675BE}" destId="{AF233541-1603-4506-B3F9-81012AC58C9D}" srcOrd="0" destOrd="0" presId="urn:microsoft.com/office/officeart/2005/8/layout/hList7#5"/>
    <dgm:cxn modelId="{828BC176-B08B-4797-80A6-9FDFF7270740}" type="presParOf" srcId="{61469ED6-3D2F-454F-814D-0AE1CB3675BE}" destId="{20B28D80-03FA-44D9-9D25-91DE14735494}" srcOrd="1" destOrd="0" presId="urn:microsoft.com/office/officeart/2005/8/layout/hList7#5"/>
    <dgm:cxn modelId="{48ABABA5-D352-4CC2-B4D5-635F3BFDEB51}" type="presParOf" srcId="{61469ED6-3D2F-454F-814D-0AE1CB3675BE}" destId="{316D5E1A-7AE8-45F5-ACBF-FD7F4D059E9B}" srcOrd="2" destOrd="0" presId="urn:microsoft.com/office/officeart/2005/8/layout/hList7#5"/>
    <dgm:cxn modelId="{CF53E51B-C4FC-47D1-9259-D567363C5BD8}" type="presParOf" srcId="{61469ED6-3D2F-454F-814D-0AE1CB3675BE}" destId="{FFA38A2B-B97F-470B-98E8-9A01890795B2}" srcOrd="3" destOrd="0" presId="urn:microsoft.com/office/officeart/2005/8/layout/hList7#5"/>
    <dgm:cxn modelId="{1E917FC1-7F75-4DA7-8CFE-F09E4F1BD2F5}" type="presParOf" srcId="{617E276A-93F8-4D44-9AD5-F5D8098130BD}" destId="{4CF1F56F-27F9-4405-B0F9-86DBC603025A}" srcOrd="7" destOrd="0" presId="urn:microsoft.com/office/officeart/2005/8/layout/hList7#5"/>
    <dgm:cxn modelId="{F2338239-B7E6-4F22-A0F8-C90E106751A3}" type="presParOf" srcId="{617E276A-93F8-4D44-9AD5-F5D8098130BD}" destId="{600699F0-5F3A-4CD6-8A82-6841375A36DA}" srcOrd="8" destOrd="0" presId="urn:microsoft.com/office/officeart/2005/8/layout/hList7#5"/>
    <dgm:cxn modelId="{9409F0A1-31CF-4FEE-8CA9-1F5CAF4F1AF1}" type="presParOf" srcId="{600699F0-5F3A-4CD6-8A82-6841375A36DA}" destId="{8C729514-BFCE-4FC6-ABF9-185EBA63DF86}" srcOrd="0" destOrd="0" presId="urn:microsoft.com/office/officeart/2005/8/layout/hList7#5"/>
    <dgm:cxn modelId="{59AD3D4A-6F75-41DE-AB01-7620B98538E4}" type="presParOf" srcId="{600699F0-5F3A-4CD6-8A82-6841375A36DA}" destId="{CA41B64B-591E-4F87-BEF0-D9906FDB24DD}" srcOrd="1" destOrd="0" presId="urn:microsoft.com/office/officeart/2005/8/layout/hList7#5"/>
    <dgm:cxn modelId="{FEC7D63C-B3F8-4EDB-B759-6FB80FF9C823}" type="presParOf" srcId="{600699F0-5F3A-4CD6-8A82-6841375A36DA}" destId="{3ED5B95D-A104-492E-92AC-1BE85A7E2571}" srcOrd="2" destOrd="0" presId="urn:microsoft.com/office/officeart/2005/8/layout/hList7#5"/>
    <dgm:cxn modelId="{8F715246-3445-425D-9332-79AC6524215C}" type="presParOf" srcId="{600699F0-5F3A-4CD6-8A82-6841375A36DA}" destId="{16B6AFFD-9170-47D0-AB40-38CCE99A72F2}" srcOrd="3" destOrd="0" presId="urn:microsoft.com/office/officeart/2005/8/layout/hList7#5"/>
    <dgm:cxn modelId="{F1191E6B-44B5-4050-9C3C-4B8B9A3BE176}" type="presParOf" srcId="{617E276A-93F8-4D44-9AD5-F5D8098130BD}" destId="{32B81EF7-5534-49D6-9937-65CAD0EEDB3D}" srcOrd="9" destOrd="0" presId="urn:microsoft.com/office/officeart/2005/8/layout/hList7#5"/>
    <dgm:cxn modelId="{A2F42C10-D10C-4720-85F8-77D6C3623794}" type="presParOf" srcId="{617E276A-93F8-4D44-9AD5-F5D8098130BD}" destId="{F9135A24-62A0-40E6-8EC4-BA4352261CDD}" srcOrd="10" destOrd="0" presId="urn:microsoft.com/office/officeart/2005/8/layout/hList7#5"/>
    <dgm:cxn modelId="{0056F194-6858-40AB-89EA-D43D2D779B7C}" type="presParOf" srcId="{F9135A24-62A0-40E6-8EC4-BA4352261CDD}" destId="{219AADA6-FE8C-4A19-8736-E947D020554B}" srcOrd="0" destOrd="0" presId="urn:microsoft.com/office/officeart/2005/8/layout/hList7#5"/>
    <dgm:cxn modelId="{DEA72C1F-56B8-413E-816B-C280A7139181}" type="presParOf" srcId="{F9135A24-62A0-40E6-8EC4-BA4352261CDD}" destId="{41EDE377-8975-46CE-BC05-21ADF98FE205}" srcOrd="1" destOrd="0" presId="urn:microsoft.com/office/officeart/2005/8/layout/hList7#5"/>
    <dgm:cxn modelId="{38398CB6-88D3-4BC8-AFEF-56B7BBBE7B22}" type="presParOf" srcId="{F9135A24-62A0-40E6-8EC4-BA4352261CDD}" destId="{B00A4A9C-E566-4680-9305-12DF394F8847}" srcOrd="2" destOrd="0" presId="urn:microsoft.com/office/officeart/2005/8/layout/hList7#5"/>
    <dgm:cxn modelId="{7042037D-D701-415D-8706-1032C1034A82}" type="presParOf" srcId="{F9135A24-62A0-40E6-8EC4-BA4352261CDD}" destId="{BC063CED-867F-4DFC-A0D7-D4C1229598CA}" srcOrd="3" destOrd="0" presId="urn:microsoft.com/office/officeart/2005/8/layout/hList7#5"/>
    <dgm:cxn modelId="{BC9C0384-4931-4251-A6BF-B91DB0867612}" type="presParOf" srcId="{617E276A-93F8-4D44-9AD5-F5D8098130BD}" destId="{DD9BE5E0-19B9-4649-94B0-716CB2000A1E}" srcOrd="11" destOrd="0" presId="urn:microsoft.com/office/officeart/2005/8/layout/hList7#5"/>
    <dgm:cxn modelId="{A20D02AC-B884-4C04-9A1E-60AB15526511}" type="presParOf" srcId="{617E276A-93F8-4D44-9AD5-F5D8098130BD}" destId="{0E620FF6-CFEE-4285-AA32-4CA26F85A356}" srcOrd="12" destOrd="0" presId="urn:microsoft.com/office/officeart/2005/8/layout/hList7#5"/>
    <dgm:cxn modelId="{E09E746D-1618-430F-9460-040B015EFD49}" type="presParOf" srcId="{0E620FF6-CFEE-4285-AA32-4CA26F85A356}" destId="{A3062C92-DEA6-4523-BCC2-890B50D48981}" srcOrd="0" destOrd="0" presId="urn:microsoft.com/office/officeart/2005/8/layout/hList7#5"/>
    <dgm:cxn modelId="{129683B3-AB4D-4F93-8861-7F8231B9D7F1}" type="presParOf" srcId="{0E620FF6-CFEE-4285-AA32-4CA26F85A356}" destId="{59CC1955-3349-4D80-ADCA-97EFEB635029}" srcOrd="1" destOrd="0" presId="urn:microsoft.com/office/officeart/2005/8/layout/hList7#5"/>
    <dgm:cxn modelId="{3580C731-A366-4D12-A3C2-025663ADD160}" type="presParOf" srcId="{0E620FF6-CFEE-4285-AA32-4CA26F85A356}" destId="{AF36D605-367F-47BF-B062-0A03C8F70FA9}" srcOrd="2" destOrd="0" presId="urn:microsoft.com/office/officeart/2005/8/layout/hList7#5"/>
    <dgm:cxn modelId="{6D0AA81C-5719-47D9-AC3E-CA120B3FE7A5}" type="presParOf" srcId="{0E620FF6-CFEE-4285-AA32-4CA26F85A356}" destId="{21E4D57B-31BB-4E88-B0E3-B02B8CF92E7E}" srcOrd="3" destOrd="0" presId="urn:microsoft.com/office/officeart/2005/8/layout/hList7#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4E531-B5F2-4049-B5DF-89FF22A562C7}" type="doc">
      <dgm:prSet loTypeId="urn:microsoft.com/office/officeart/2005/8/layout/pList1" loCatId="list" qsTypeId="urn:microsoft.com/office/officeart/2005/8/quickstyle/simple1" qsCatId="simple" csTypeId="urn:microsoft.com/office/officeart/2005/8/colors/accent2_2" csCatId="accent2" phldr="1"/>
      <dgm:spPr/>
    </dgm:pt>
    <dgm:pt modelId="{28721A4A-1D8E-41BD-9FC8-7D89E91DF1B2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IN" sz="2000" dirty="0"/>
            <a:t>Clinical Biochemistry</a:t>
          </a:r>
          <a:endParaRPr lang="en-IN" altLang="en-US" sz="2000" b="1" dirty="0"/>
        </a:p>
      </dgm:t>
    </dgm:pt>
    <dgm:pt modelId="{73B343E3-AF83-4D14-BED5-AAD2EFF8181B}" type="parTrans" cxnId="{DD6285D1-9161-463D-B127-15987F06411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 sz="2000"/>
        </a:p>
      </dgm:t>
    </dgm:pt>
    <dgm:pt modelId="{F66DDCAD-5D24-48DC-8D9B-415B438FC8E9}" type="sibTrans" cxnId="{DD6285D1-9161-463D-B127-15987F06411A}">
      <dgm:prSet/>
      <dgm:spPr/>
      <dgm:t>
        <a:bodyPr/>
        <a:lstStyle/>
        <a:p>
          <a:pPr algn="ctr">
            <a:lnSpc>
              <a:spcPct val="100000"/>
            </a:lnSpc>
          </a:pPr>
          <a:endParaRPr lang="en-IN" sz="2000"/>
        </a:p>
      </dgm:t>
    </dgm:pt>
    <dgm:pt modelId="{58CBFCB7-5622-4D38-A667-D365484EDD2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IN" sz="2000" dirty="0"/>
            <a:t>Clinical Pathology</a:t>
          </a:r>
          <a:endParaRPr lang="en-IN" altLang="en-US" sz="2000" b="1" dirty="0"/>
        </a:p>
      </dgm:t>
    </dgm:pt>
    <dgm:pt modelId="{54632442-A289-47F3-B255-E568B1E12D98}" type="parTrans" cxnId="{4F7BFB26-FA64-44D4-AFCE-4B1A09263D09}">
      <dgm:prSet/>
      <dgm:spPr/>
      <dgm:t>
        <a:bodyPr/>
        <a:lstStyle/>
        <a:p>
          <a:endParaRPr lang="en-IN" sz="2000"/>
        </a:p>
      </dgm:t>
    </dgm:pt>
    <dgm:pt modelId="{00FB51CA-98CB-4808-A541-447B0643A295}" type="sibTrans" cxnId="{4F7BFB26-FA64-44D4-AFCE-4B1A09263D09}">
      <dgm:prSet/>
      <dgm:spPr/>
      <dgm:t>
        <a:bodyPr/>
        <a:lstStyle/>
        <a:p>
          <a:endParaRPr lang="en-IN" sz="2000"/>
        </a:p>
      </dgm:t>
    </dgm:pt>
    <dgm:pt modelId="{C691EABC-91C0-466C-AC6E-F49190ABF259}">
      <dgm:prSet custT="1"/>
      <dgm:spPr/>
      <dgm:t>
        <a:bodyPr/>
        <a:lstStyle/>
        <a:p>
          <a:r>
            <a:rPr lang="en-IN" sz="1800" dirty="0"/>
            <a:t>Haematology</a:t>
          </a:r>
          <a:endParaRPr lang="en-IN" altLang="en-US" sz="1800" b="1" dirty="0"/>
        </a:p>
      </dgm:t>
    </dgm:pt>
    <dgm:pt modelId="{F4C244D6-BC44-4F93-ADB3-4B2D51E93A50}" type="parTrans" cxnId="{A71E8807-5062-4953-A491-38E0C0F93CE4}">
      <dgm:prSet/>
      <dgm:spPr/>
      <dgm:t>
        <a:bodyPr/>
        <a:lstStyle/>
        <a:p>
          <a:endParaRPr lang="en-IN" sz="2000"/>
        </a:p>
      </dgm:t>
    </dgm:pt>
    <dgm:pt modelId="{4B7157A0-8EAD-4E7B-80D1-9A573899CA96}" type="sibTrans" cxnId="{A71E8807-5062-4953-A491-38E0C0F93CE4}">
      <dgm:prSet/>
      <dgm:spPr/>
      <dgm:t>
        <a:bodyPr/>
        <a:lstStyle/>
        <a:p>
          <a:endParaRPr lang="en-IN" sz="2000"/>
        </a:p>
      </dgm:t>
    </dgm:pt>
    <dgm:pt modelId="{F7C646CA-0770-429E-975A-B31C1B6F28A1}">
      <dgm:prSet custT="1"/>
      <dgm:spPr/>
      <dgm:t>
        <a:bodyPr/>
        <a:lstStyle/>
        <a:p>
          <a:r>
            <a:rPr lang="en-IN" sz="1800" dirty="0"/>
            <a:t>Microbiology and Infectious Disease Serology</a:t>
          </a:r>
          <a:endParaRPr lang="en-IN" altLang="en-US" sz="1800" b="1" dirty="0"/>
        </a:p>
      </dgm:t>
    </dgm:pt>
    <dgm:pt modelId="{5FBC6468-D989-4436-B0BB-E7D9DEB0FD64}" type="parTrans" cxnId="{5B56C14F-DE52-4F47-92B1-15104BBC143B}">
      <dgm:prSet/>
      <dgm:spPr/>
      <dgm:t>
        <a:bodyPr/>
        <a:lstStyle/>
        <a:p>
          <a:endParaRPr lang="en-IN" sz="2000"/>
        </a:p>
      </dgm:t>
    </dgm:pt>
    <dgm:pt modelId="{DA046B60-686D-4AA2-A45A-BBEA63BFFA10}" type="sibTrans" cxnId="{5B56C14F-DE52-4F47-92B1-15104BBC143B}">
      <dgm:prSet/>
      <dgm:spPr/>
      <dgm:t>
        <a:bodyPr/>
        <a:lstStyle/>
        <a:p>
          <a:endParaRPr lang="en-IN" sz="2000"/>
        </a:p>
      </dgm:t>
    </dgm:pt>
    <dgm:pt modelId="{95F98B95-5C33-4965-B6E3-107D62B0E985}">
      <dgm:prSet custT="1"/>
      <dgm:spPr/>
      <dgm:t>
        <a:bodyPr/>
        <a:lstStyle/>
        <a:p>
          <a:r>
            <a:rPr lang="en-IN" sz="1800" dirty="0"/>
            <a:t>Histopathology</a:t>
          </a:r>
          <a:endParaRPr lang="en-IN" altLang="en-US" sz="1800" b="1" dirty="0"/>
        </a:p>
      </dgm:t>
    </dgm:pt>
    <dgm:pt modelId="{DA898C94-6818-49B0-8D91-320DA8B7F16C}" type="parTrans" cxnId="{27C88E01-979C-43AE-9914-95653BFE8CEC}">
      <dgm:prSet/>
      <dgm:spPr/>
      <dgm:t>
        <a:bodyPr/>
        <a:lstStyle/>
        <a:p>
          <a:endParaRPr lang="en-IN" sz="2000"/>
        </a:p>
      </dgm:t>
    </dgm:pt>
    <dgm:pt modelId="{BE6C3D11-1BE6-4A5D-8164-764A25B718EF}" type="sibTrans" cxnId="{27C88E01-979C-43AE-9914-95653BFE8CEC}">
      <dgm:prSet/>
      <dgm:spPr/>
      <dgm:t>
        <a:bodyPr/>
        <a:lstStyle/>
        <a:p>
          <a:endParaRPr lang="en-IN" sz="2000"/>
        </a:p>
      </dgm:t>
    </dgm:pt>
    <dgm:pt modelId="{3AF0CA23-ED11-4E90-A142-CFAAE36C97EE}">
      <dgm:prSet custT="1"/>
      <dgm:spPr/>
      <dgm:t>
        <a:bodyPr/>
        <a:lstStyle/>
        <a:p>
          <a:r>
            <a:rPr lang="en-US" sz="1800" dirty="0"/>
            <a:t>Cytopathology</a:t>
          </a:r>
          <a:endParaRPr lang="en-IN" altLang="en-US" sz="1800" b="1" dirty="0"/>
        </a:p>
      </dgm:t>
    </dgm:pt>
    <dgm:pt modelId="{5491CC3C-2C31-470E-B77C-4D6FD98F7075}" type="parTrans" cxnId="{C67FB46E-7195-45DC-BB6D-51F5B8AD0E3D}">
      <dgm:prSet/>
      <dgm:spPr/>
      <dgm:t>
        <a:bodyPr/>
        <a:lstStyle/>
        <a:p>
          <a:endParaRPr lang="en-IN" sz="2000"/>
        </a:p>
      </dgm:t>
    </dgm:pt>
    <dgm:pt modelId="{EDD4C8EE-83E2-48FA-932E-33E3531145DA}" type="sibTrans" cxnId="{C67FB46E-7195-45DC-BB6D-51F5B8AD0E3D}">
      <dgm:prSet/>
      <dgm:spPr/>
      <dgm:t>
        <a:bodyPr/>
        <a:lstStyle/>
        <a:p>
          <a:endParaRPr lang="en-IN" sz="2000"/>
        </a:p>
      </dgm:t>
    </dgm:pt>
    <dgm:pt modelId="{F9B9248F-5172-412E-8B1D-79FB18EA6CEF}">
      <dgm:prSet custT="1"/>
      <dgm:spPr/>
      <dgm:t>
        <a:bodyPr/>
        <a:lstStyle/>
        <a:p>
          <a:r>
            <a:rPr lang="en-IN" sz="1800" dirty="0"/>
            <a:t>Flow Cytometry</a:t>
          </a:r>
          <a:endParaRPr lang="en-IN" altLang="en-US" sz="1800" b="1" dirty="0"/>
        </a:p>
      </dgm:t>
    </dgm:pt>
    <dgm:pt modelId="{B65839BB-A957-4DBB-91C2-6DE09C124798}" type="parTrans" cxnId="{33BE5AB2-8018-4A7E-9055-DFB2259EE48E}">
      <dgm:prSet/>
      <dgm:spPr/>
      <dgm:t>
        <a:bodyPr/>
        <a:lstStyle/>
        <a:p>
          <a:endParaRPr lang="en-IN" sz="2000"/>
        </a:p>
      </dgm:t>
    </dgm:pt>
    <dgm:pt modelId="{64D86D96-A703-43D8-996F-2FC0C16ECCF9}" type="sibTrans" cxnId="{33BE5AB2-8018-4A7E-9055-DFB2259EE48E}">
      <dgm:prSet/>
      <dgm:spPr/>
      <dgm:t>
        <a:bodyPr/>
        <a:lstStyle/>
        <a:p>
          <a:endParaRPr lang="en-IN" sz="2000"/>
        </a:p>
      </dgm:t>
    </dgm:pt>
    <dgm:pt modelId="{A7708E88-12F7-45C6-9755-734BB7A8562A}">
      <dgm:prSet custT="1"/>
      <dgm:spPr/>
      <dgm:t>
        <a:bodyPr/>
        <a:lstStyle/>
        <a:p>
          <a:r>
            <a:rPr lang="en-IN" sz="1800" dirty="0"/>
            <a:t>Cytogenetics</a:t>
          </a:r>
          <a:endParaRPr lang="en-IN" altLang="en-US" sz="1800" b="1" dirty="0"/>
        </a:p>
      </dgm:t>
    </dgm:pt>
    <dgm:pt modelId="{D64604CA-B418-4142-8274-C7597AF43D6B}" type="parTrans" cxnId="{B23B8070-23AB-4277-9D2F-01B17A8B09B2}">
      <dgm:prSet/>
      <dgm:spPr/>
      <dgm:t>
        <a:bodyPr/>
        <a:lstStyle/>
        <a:p>
          <a:endParaRPr lang="en-IN" sz="2000"/>
        </a:p>
      </dgm:t>
    </dgm:pt>
    <dgm:pt modelId="{E7F8BAC5-72C2-4C6E-BFC0-9B4862545E26}" type="sibTrans" cxnId="{B23B8070-23AB-4277-9D2F-01B17A8B09B2}">
      <dgm:prSet/>
      <dgm:spPr/>
      <dgm:t>
        <a:bodyPr/>
        <a:lstStyle/>
        <a:p>
          <a:endParaRPr lang="en-IN" sz="2000"/>
        </a:p>
      </dgm:t>
    </dgm:pt>
    <dgm:pt modelId="{6AF32AD3-3CF9-4DE7-AA6A-328935B533D0}">
      <dgm:prSet custT="1"/>
      <dgm:spPr/>
      <dgm:t>
        <a:bodyPr/>
        <a:lstStyle/>
        <a:p>
          <a:r>
            <a:rPr lang="en-IN" sz="1800" dirty="0"/>
            <a:t>Molecular Testing</a:t>
          </a:r>
          <a:endParaRPr lang="en-IN" altLang="en-US" sz="1800" b="1" dirty="0"/>
        </a:p>
      </dgm:t>
    </dgm:pt>
    <dgm:pt modelId="{4A4E5CBD-0D8D-406D-A41E-5F3C3BA6ED65}" type="parTrans" cxnId="{A36A1782-D01F-485E-ADE7-E12A07583C68}">
      <dgm:prSet/>
      <dgm:spPr/>
      <dgm:t>
        <a:bodyPr/>
        <a:lstStyle/>
        <a:p>
          <a:endParaRPr lang="en-IN" sz="2000"/>
        </a:p>
      </dgm:t>
    </dgm:pt>
    <dgm:pt modelId="{8E24366F-934C-4ABB-9A98-80319D9D2068}" type="sibTrans" cxnId="{A36A1782-D01F-485E-ADE7-E12A07583C68}">
      <dgm:prSet/>
      <dgm:spPr/>
      <dgm:t>
        <a:bodyPr/>
        <a:lstStyle/>
        <a:p>
          <a:endParaRPr lang="en-IN" sz="2000"/>
        </a:p>
      </dgm:t>
    </dgm:pt>
    <dgm:pt modelId="{4095D4E4-42E4-41F7-A963-483E558527C5}" type="pres">
      <dgm:prSet presAssocID="{EFD4E531-B5F2-4049-B5DF-89FF22A562C7}" presName="Name0" presStyleCnt="0">
        <dgm:presLayoutVars>
          <dgm:dir/>
          <dgm:resizeHandles val="exact"/>
        </dgm:presLayoutVars>
      </dgm:prSet>
      <dgm:spPr/>
    </dgm:pt>
    <dgm:pt modelId="{EEFD48A7-32DE-4A52-8848-20A629B906CA}" type="pres">
      <dgm:prSet presAssocID="{28721A4A-1D8E-41BD-9FC8-7D89E91DF1B2}" presName="compNode" presStyleCnt="0"/>
      <dgm:spPr/>
    </dgm:pt>
    <dgm:pt modelId="{7D88DB1B-C078-4D0B-862B-02F56B0B7919}" type="pres">
      <dgm:prSet presAssocID="{28721A4A-1D8E-41BD-9FC8-7D89E91DF1B2}" presName="pict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3000" r="-23000"/>
          </a:stretch>
        </a:blipFill>
      </dgm:spPr>
    </dgm:pt>
    <dgm:pt modelId="{D2B36B57-DCA9-487B-94E8-47E384F9C506}" type="pres">
      <dgm:prSet presAssocID="{28721A4A-1D8E-41BD-9FC8-7D89E91DF1B2}" presName="textRect" presStyleLbl="revTx" presStyleIdx="0" presStyleCnt="9">
        <dgm:presLayoutVars>
          <dgm:bulletEnabled val="1"/>
        </dgm:presLayoutVars>
      </dgm:prSet>
      <dgm:spPr/>
    </dgm:pt>
    <dgm:pt modelId="{3F244B91-523B-46F9-978C-57D8A634A184}" type="pres">
      <dgm:prSet presAssocID="{F66DDCAD-5D24-48DC-8D9B-415B438FC8E9}" presName="sibTrans" presStyleLbl="sibTrans2D1" presStyleIdx="0" presStyleCnt="0"/>
      <dgm:spPr/>
    </dgm:pt>
    <dgm:pt modelId="{13B8B783-DAF9-42EE-B2A5-2F51D79CFE15}" type="pres">
      <dgm:prSet presAssocID="{58CBFCB7-5622-4D38-A667-D365484EDD27}" presName="compNode" presStyleCnt="0"/>
      <dgm:spPr/>
    </dgm:pt>
    <dgm:pt modelId="{715DBB83-04BC-4D41-A472-FC7F1249D12C}" type="pres">
      <dgm:prSet presAssocID="{58CBFCB7-5622-4D38-A667-D365484EDD27}" presName="pict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2000" r="-22000"/>
          </a:stretch>
        </a:blipFill>
      </dgm:spPr>
    </dgm:pt>
    <dgm:pt modelId="{A2B31F1D-12BE-407C-A477-B3261ACB0512}" type="pres">
      <dgm:prSet presAssocID="{58CBFCB7-5622-4D38-A667-D365484EDD27}" presName="textRect" presStyleLbl="revTx" presStyleIdx="1" presStyleCnt="9">
        <dgm:presLayoutVars>
          <dgm:bulletEnabled val="1"/>
        </dgm:presLayoutVars>
      </dgm:prSet>
      <dgm:spPr/>
    </dgm:pt>
    <dgm:pt modelId="{287FACC2-C868-4E49-B61F-E281D0BBE140}" type="pres">
      <dgm:prSet presAssocID="{00FB51CA-98CB-4808-A541-447B0643A295}" presName="sibTrans" presStyleLbl="sibTrans2D1" presStyleIdx="0" presStyleCnt="0"/>
      <dgm:spPr/>
    </dgm:pt>
    <dgm:pt modelId="{0CB90B10-EF2A-44B4-8B01-2F76EB8C8E53}" type="pres">
      <dgm:prSet presAssocID="{C691EABC-91C0-466C-AC6E-F49190ABF259}" presName="compNode" presStyleCnt="0"/>
      <dgm:spPr/>
    </dgm:pt>
    <dgm:pt modelId="{E40EFF71-D120-4A57-8C32-D9D310BCEE43}" type="pres">
      <dgm:prSet presAssocID="{C691EABC-91C0-466C-AC6E-F49190ABF259}" presName="pict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5000" b="-5000"/>
          </a:stretch>
        </a:blipFill>
      </dgm:spPr>
    </dgm:pt>
    <dgm:pt modelId="{96C21871-0BA3-4CAE-91CC-840C702F273E}" type="pres">
      <dgm:prSet presAssocID="{C691EABC-91C0-466C-AC6E-F49190ABF259}" presName="textRect" presStyleLbl="revTx" presStyleIdx="2" presStyleCnt="9">
        <dgm:presLayoutVars>
          <dgm:bulletEnabled val="1"/>
        </dgm:presLayoutVars>
      </dgm:prSet>
      <dgm:spPr/>
    </dgm:pt>
    <dgm:pt modelId="{EE8D68E6-3BC5-4E1D-A002-3CEF77581802}" type="pres">
      <dgm:prSet presAssocID="{4B7157A0-8EAD-4E7B-80D1-9A573899CA96}" presName="sibTrans" presStyleLbl="sibTrans2D1" presStyleIdx="0" presStyleCnt="0"/>
      <dgm:spPr/>
    </dgm:pt>
    <dgm:pt modelId="{A1514294-0FF9-40E9-A248-295AC4783435}" type="pres">
      <dgm:prSet presAssocID="{F7C646CA-0770-429E-975A-B31C1B6F28A1}" presName="compNode" presStyleCnt="0"/>
      <dgm:spPr/>
    </dgm:pt>
    <dgm:pt modelId="{BBF0C4D3-F091-4E8E-8BD7-A2B4C2D5F692}" type="pres">
      <dgm:prSet presAssocID="{F7C646CA-0770-429E-975A-B31C1B6F28A1}" presName="pict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4000" b="-4000"/>
          </a:stretch>
        </a:blipFill>
      </dgm:spPr>
    </dgm:pt>
    <dgm:pt modelId="{5F28ABE5-3E7C-47D5-AA3B-AC654C090A7C}" type="pres">
      <dgm:prSet presAssocID="{F7C646CA-0770-429E-975A-B31C1B6F28A1}" presName="textRect" presStyleLbl="revTx" presStyleIdx="3" presStyleCnt="9">
        <dgm:presLayoutVars>
          <dgm:bulletEnabled val="1"/>
        </dgm:presLayoutVars>
      </dgm:prSet>
      <dgm:spPr/>
    </dgm:pt>
    <dgm:pt modelId="{E4231FE8-C1C6-4551-8FC7-7CD354E4137E}" type="pres">
      <dgm:prSet presAssocID="{DA046B60-686D-4AA2-A45A-BBEA63BFFA10}" presName="sibTrans" presStyleLbl="sibTrans2D1" presStyleIdx="0" presStyleCnt="0"/>
      <dgm:spPr/>
    </dgm:pt>
    <dgm:pt modelId="{3E87A89D-F42B-40AA-8C30-334F18D8D6FA}" type="pres">
      <dgm:prSet presAssocID="{95F98B95-5C33-4965-B6E3-107D62B0E985}" presName="compNode" presStyleCnt="0"/>
      <dgm:spPr/>
    </dgm:pt>
    <dgm:pt modelId="{AB8C0CC2-2B45-4CA2-8E2B-0454511715C8}" type="pres">
      <dgm:prSet presAssocID="{95F98B95-5C33-4965-B6E3-107D62B0E985}" presName="pict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5000" b="-5000"/>
          </a:stretch>
        </a:blipFill>
      </dgm:spPr>
    </dgm:pt>
    <dgm:pt modelId="{4959FE79-7274-4C61-8AEC-3C50FECA025D}" type="pres">
      <dgm:prSet presAssocID="{95F98B95-5C33-4965-B6E3-107D62B0E985}" presName="textRect" presStyleLbl="revTx" presStyleIdx="4" presStyleCnt="9">
        <dgm:presLayoutVars>
          <dgm:bulletEnabled val="1"/>
        </dgm:presLayoutVars>
      </dgm:prSet>
      <dgm:spPr/>
    </dgm:pt>
    <dgm:pt modelId="{4B64A9A0-E782-4B89-A264-50FD6073EE24}" type="pres">
      <dgm:prSet presAssocID="{BE6C3D11-1BE6-4A5D-8164-764A25B718EF}" presName="sibTrans" presStyleLbl="sibTrans2D1" presStyleIdx="0" presStyleCnt="0"/>
      <dgm:spPr/>
    </dgm:pt>
    <dgm:pt modelId="{9DCFCA93-D990-43DC-B0EC-11A0DB12D305}" type="pres">
      <dgm:prSet presAssocID="{3AF0CA23-ED11-4E90-A142-CFAAE36C97EE}" presName="compNode" presStyleCnt="0"/>
      <dgm:spPr/>
    </dgm:pt>
    <dgm:pt modelId="{E170CBF6-CDE2-4495-8541-DA560DCA7BA4}" type="pres">
      <dgm:prSet presAssocID="{3AF0CA23-ED11-4E90-A142-CFAAE36C97EE}" presName="pict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2000" b="-2000"/>
          </a:stretch>
        </a:blipFill>
      </dgm:spPr>
    </dgm:pt>
    <dgm:pt modelId="{FB0D9773-06C8-4366-994B-57525337BB75}" type="pres">
      <dgm:prSet presAssocID="{3AF0CA23-ED11-4E90-A142-CFAAE36C97EE}" presName="textRect" presStyleLbl="revTx" presStyleIdx="5" presStyleCnt="9">
        <dgm:presLayoutVars>
          <dgm:bulletEnabled val="1"/>
        </dgm:presLayoutVars>
      </dgm:prSet>
      <dgm:spPr/>
    </dgm:pt>
    <dgm:pt modelId="{11ABC916-C030-4931-8C55-E8FEDDAD7B89}" type="pres">
      <dgm:prSet presAssocID="{EDD4C8EE-83E2-48FA-932E-33E3531145DA}" presName="sibTrans" presStyleLbl="sibTrans2D1" presStyleIdx="0" presStyleCnt="0"/>
      <dgm:spPr/>
    </dgm:pt>
    <dgm:pt modelId="{30D131D5-5E09-42ED-9CF0-BF9DAC10EB5F}" type="pres">
      <dgm:prSet presAssocID="{F9B9248F-5172-412E-8B1D-79FB18EA6CEF}" presName="compNode" presStyleCnt="0"/>
      <dgm:spPr/>
    </dgm:pt>
    <dgm:pt modelId="{15AD154D-8927-4963-9A35-CDF3604B9EDE}" type="pres">
      <dgm:prSet presAssocID="{F9B9248F-5172-412E-8B1D-79FB18EA6CEF}" presName="pict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9000" r="-19000"/>
          </a:stretch>
        </a:blipFill>
      </dgm:spPr>
    </dgm:pt>
    <dgm:pt modelId="{27EF57A6-3299-4277-9B01-A054AEFEB484}" type="pres">
      <dgm:prSet presAssocID="{F9B9248F-5172-412E-8B1D-79FB18EA6CEF}" presName="textRect" presStyleLbl="revTx" presStyleIdx="6" presStyleCnt="9">
        <dgm:presLayoutVars>
          <dgm:bulletEnabled val="1"/>
        </dgm:presLayoutVars>
      </dgm:prSet>
      <dgm:spPr/>
    </dgm:pt>
    <dgm:pt modelId="{51F544A6-864A-4003-9930-C08F253C760C}" type="pres">
      <dgm:prSet presAssocID="{64D86D96-A703-43D8-996F-2FC0C16ECCF9}" presName="sibTrans" presStyleLbl="sibTrans2D1" presStyleIdx="0" presStyleCnt="0"/>
      <dgm:spPr/>
    </dgm:pt>
    <dgm:pt modelId="{F521B3BF-22D3-421C-9350-5A2A09184493}" type="pres">
      <dgm:prSet presAssocID="{A7708E88-12F7-45C6-9755-734BB7A8562A}" presName="compNode" presStyleCnt="0"/>
      <dgm:spPr/>
    </dgm:pt>
    <dgm:pt modelId="{9DE5832C-5F46-4A97-AAED-E3D6FAE5C105}" type="pres">
      <dgm:prSet presAssocID="{A7708E88-12F7-45C6-9755-734BB7A8562A}" presName="pict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11000" r="-11000"/>
          </a:stretch>
        </a:blipFill>
      </dgm:spPr>
    </dgm:pt>
    <dgm:pt modelId="{F9358AF4-AF88-4192-A46C-470FDF66F86F}" type="pres">
      <dgm:prSet presAssocID="{A7708E88-12F7-45C6-9755-734BB7A8562A}" presName="textRect" presStyleLbl="revTx" presStyleIdx="7" presStyleCnt="9">
        <dgm:presLayoutVars>
          <dgm:bulletEnabled val="1"/>
        </dgm:presLayoutVars>
      </dgm:prSet>
      <dgm:spPr/>
    </dgm:pt>
    <dgm:pt modelId="{D3241C53-AEDA-4482-920D-0AB7C88A41FB}" type="pres">
      <dgm:prSet presAssocID="{E7F8BAC5-72C2-4C6E-BFC0-9B4862545E26}" presName="sibTrans" presStyleLbl="sibTrans2D1" presStyleIdx="0" presStyleCnt="0"/>
      <dgm:spPr/>
    </dgm:pt>
    <dgm:pt modelId="{60C75B89-56FA-4150-BDCA-EF5D53FBA118}" type="pres">
      <dgm:prSet presAssocID="{6AF32AD3-3CF9-4DE7-AA6A-328935B533D0}" presName="compNode" presStyleCnt="0"/>
      <dgm:spPr/>
    </dgm:pt>
    <dgm:pt modelId="{8128AA18-C42F-439A-889C-39460057942D}" type="pres">
      <dgm:prSet presAssocID="{6AF32AD3-3CF9-4DE7-AA6A-328935B533D0}" presName="pict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2000" r="-2000"/>
          </a:stretch>
        </a:blipFill>
      </dgm:spPr>
    </dgm:pt>
    <dgm:pt modelId="{E894FD2D-C300-49CD-8325-EC1F83012547}" type="pres">
      <dgm:prSet presAssocID="{6AF32AD3-3CF9-4DE7-AA6A-328935B533D0}" presName="textRect" presStyleLbl="revTx" presStyleIdx="8" presStyleCnt="9">
        <dgm:presLayoutVars>
          <dgm:bulletEnabled val="1"/>
        </dgm:presLayoutVars>
      </dgm:prSet>
      <dgm:spPr/>
    </dgm:pt>
  </dgm:ptLst>
  <dgm:cxnLst>
    <dgm:cxn modelId="{27C88E01-979C-43AE-9914-95653BFE8CEC}" srcId="{EFD4E531-B5F2-4049-B5DF-89FF22A562C7}" destId="{95F98B95-5C33-4965-B6E3-107D62B0E985}" srcOrd="4" destOrd="0" parTransId="{DA898C94-6818-49B0-8D91-320DA8B7F16C}" sibTransId="{BE6C3D11-1BE6-4A5D-8164-764A25B718EF}"/>
    <dgm:cxn modelId="{A71E8807-5062-4953-A491-38E0C0F93CE4}" srcId="{EFD4E531-B5F2-4049-B5DF-89FF22A562C7}" destId="{C691EABC-91C0-466C-AC6E-F49190ABF259}" srcOrd="2" destOrd="0" parTransId="{F4C244D6-BC44-4F93-ADB3-4B2D51E93A50}" sibTransId="{4B7157A0-8EAD-4E7B-80D1-9A573899CA96}"/>
    <dgm:cxn modelId="{8EA0F40B-D5AE-424C-B6AE-FEB62AD39D46}" type="presOf" srcId="{C691EABC-91C0-466C-AC6E-F49190ABF259}" destId="{96C21871-0BA3-4CAE-91CC-840C702F273E}" srcOrd="0" destOrd="0" presId="urn:microsoft.com/office/officeart/2005/8/layout/pList1"/>
    <dgm:cxn modelId="{3101B810-1264-4525-A0E5-B3A9E8F5A8ED}" type="presOf" srcId="{6AF32AD3-3CF9-4DE7-AA6A-328935B533D0}" destId="{E894FD2D-C300-49CD-8325-EC1F83012547}" srcOrd="0" destOrd="0" presId="urn:microsoft.com/office/officeart/2005/8/layout/pList1"/>
    <dgm:cxn modelId="{FE060212-B630-48F5-87D8-0C7BD046CB59}" type="presOf" srcId="{95F98B95-5C33-4965-B6E3-107D62B0E985}" destId="{4959FE79-7274-4C61-8AEC-3C50FECA025D}" srcOrd="0" destOrd="0" presId="urn:microsoft.com/office/officeart/2005/8/layout/pList1"/>
    <dgm:cxn modelId="{4F7BFB26-FA64-44D4-AFCE-4B1A09263D09}" srcId="{EFD4E531-B5F2-4049-B5DF-89FF22A562C7}" destId="{58CBFCB7-5622-4D38-A667-D365484EDD27}" srcOrd="1" destOrd="0" parTransId="{54632442-A289-47F3-B255-E568B1E12D98}" sibTransId="{00FB51CA-98CB-4808-A541-447B0643A295}"/>
    <dgm:cxn modelId="{5A82DA2B-504D-4AC6-BD7F-7840D603DA33}" type="presOf" srcId="{64D86D96-A703-43D8-996F-2FC0C16ECCF9}" destId="{51F544A6-864A-4003-9930-C08F253C760C}" srcOrd="0" destOrd="0" presId="urn:microsoft.com/office/officeart/2005/8/layout/pList1"/>
    <dgm:cxn modelId="{DD9AA13E-1637-486F-8355-BF04EEBBBA82}" type="presOf" srcId="{EDD4C8EE-83E2-48FA-932E-33E3531145DA}" destId="{11ABC916-C030-4931-8C55-E8FEDDAD7B89}" srcOrd="0" destOrd="0" presId="urn:microsoft.com/office/officeart/2005/8/layout/pList1"/>
    <dgm:cxn modelId="{0837E263-16FD-47E1-B9B9-3EAFB005F3CA}" type="presOf" srcId="{F9B9248F-5172-412E-8B1D-79FB18EA6CEF}" destId="{27EF57A6-3299-4277-9B01-A054AEFEB484}" srcOrd="0" destOrd="0" presId="urn:microsoft.com/office/officeart/2005/8/layout/pList1"/>
    <dgm:cxn modelId="{DF694F66-E78C-4A89-B151-2EA5BB5325CB}" type="presOf" srcId="{F66DDCAD-5D24-48DC-8D9B-415B438FC8E9}" destId="{3F244B91-523B-46F9-978C-57D8A634A184}" srcOrd="0" destOrd="0" presId="urn:microsoft.com/office/officeart/2005/8/layout/pList1"/>
    <dgm:cxn modelId="{0DA6CF66-1CA4-4D2E-8B5B-F3F3EA63465F}" type="presOf" srcId="{E7F8BAC5-72C2-4C6E-BFC0-9B4862545E26}" destId="{D3241C53-AEDA-4482-920D-0AB7C88A41FB}" srcOrd="0" destOrd="0" presId="urn:microsoft.com/office/officeart/2005/8/layout/pList1"/>
    <dgm:cxn modelId="{8520964D-8D5B-469A-9EF3-4F1508DFFA9B}" type="presOf" srcId="{3AF0CA23-ED11-4E90-A142-CFAAE36C97EE}" destId="{FB0D9773-06C8-4366-994B-57525337BB75}" srcOrd="0" destOrd="0" presId="urn:microsoft.com/office/officeart/2005/8/layout/pList1"/>
    <dgm:cxn modelId="{C67FB46E-7195-45DC-BB6D-51F5B8AD0E3D}" srcId="{EFD4E531-B5F2-4049-B5DF-89FF22A562C7}" destId="{3AF0CA23-ED11-4E90-A142-CFAAE36C97EE}" srcOrd="5" destOrd="0" parTransId="{5491CC3C-2C31-470E-B77C-4D6FD98F7075}" sibTransId="{EDD4C8EE-83E2-48FA-932E-33E3531145DA}"/>
    <dgm:cxn modelId="{5B56C14F-DE52-4F47-92B1-15104BBC143B}" srcId="{EFD4E531-B5F2-4049-B5DF-89FF22A562C7}" destId="{F7C646CA-0770-429E-975A-B31C1B6F28A1}" srcOrd="3" destOrd="0" parTransId="{5FBC6468-D989-4436-B0BB-E7D9DEB0FD64}" sibTransId="{DA046B60-686D-4AA2-A45A-BBEA63BFFA10}"/>
    <dgm:cxn modelId="{B23B8070-23AB-4277-9D2F-01B17A8B09B2}" srcId="{EFD4E531-B5F2-4049-B5DF-89FF22A562C7}" destId="{A7708E88-12F7-45C6-9755-734BB7A8562A}" srcOrd="7" destOrd="0" parTransId="{D64604CA-B418-4142-8274-C7597AF43D6B}" sibTransId="{E7F8BAC5-72C2-4C6E-BFC0-9B4862545E26}"/>
    <dgm:cxn modelId="{E0F8227C-AA65-44B5-AC05-ABE830E5291C}" type="presOf" srcId="{F7C646CA-0770-429E-975A-B31C1B6F28A1}" destId="{5F28ABE5-3E7C-47D5-AA3B-AC654C090A7C}" srcOrd="0" destOrd="0" presId="urn:microsoft.com/office/officeart/2005/8/layout/pList1"/>
    <dgm:cxn modelId="{A36A1782-D01F-485E-ADE7-E12A07583C68}" srcId="{EFD4E531-B5F2-4049-B5DF-89FF22A562C7}" destId="{6AF32AD3-3CF9-4DE7-AA6A-328935B533D0}" srcOrd="8" destOrd="0" parTransId="{4A4E5CBD-0D8D-406D-A41E-5F3C3BA6ED65}" sibTransId="{8E24366F-934C-4ABB-9A98-80319D9D2068}"/>
    <dgm:cxn modelId="{96135CA3-1CE0-4EF8-A39F-2C429D00BB0D}" type="presOf" srcId="{58CBFCB7-5622-4D38-A667-D365484EDD27}" destId="{A2B31F1D-12BE-407C-A477-B3261ACB0512}" srcOrd="0" destOrd="0" presId="urn:microsoft.com/office/officeart/2005/8/layout/pList1"/>
    <dgm:cxn modelId="{723E09A5-83B9-4069-86FF-5B5526E7DBDE}" type="presOf" srcId="{A7708E88-12F7-45C6-9755-734BB7A8562A}" destId="{F9358AF4-AF88-4192-A46C-470FDF66F86F}" srcOrd="0" destOrd="0" presId="urn:microsoft.com/office/officeart/2005/8/layout/pList1"/>
    <dgm:cxn modelId="{808F23AA-60D7-4F8B-AB1E-E2361FBBE0E0}" type="presOf" srcId="{28721A4A-1D8E-41BD-9FC8-7D89E91DF1B2}" destId="{D2B36B57-DCA9-487B-94E8-47E384F9C506}" srcOrd="0" destOrd="0" presId="urn:microsoft.com/office/officeart/2005/8/layout/pList1"/>
    <dgm:cxn modelId="{33BE5AB2-8018-4A7E-9055-DFB2259EE48E}" srcId="{EFD4E531-B5F2-4049-B5DF-89FF22A562C7}" destId="{F9B9248F-5172-412E-8B1D-79FB18EA6CEF}" srcOrd="6" destOrd="0" parTransId="{B65839BB-A957-4DBB-91C2-6DE09C124798}" sibTransId="{64D86D96-A703-43D8-996F-2FC0C16ECCF9}"/>
    <dgm:cxn modelId="{DD6285D1-9161-463D-B127-15987F06411A}" srcId="{EFD4E531-B5F2-4049-B5DF-89FF22A562C7}" destId="{28721A4A-1D8E-41BD-9FC8-7D89E91DF1B2}" srcOrd="0" destOrd="0" parTransId="{73B343E3-AF83-4D14-BED5-AAD2EFF8181B}" sibTransId="{F66DDCAD-5D24-48DC-8D9B-415B438FC8E9}"/>
    <dgm:cxn modelId="{A819EFD3-7593-46EB-9990-2A0E60E46A87}" type="presOf" srcId="{BE6C3D11-1BE6-4A5D-8164-764A25B718EF}" destId="{4B64A9A0-E782-4B89-A264-50FD6073EE24}" srcOrd="0" destOrd="0" presId="urn:microsoft.com/office/officeart/2005/8/layout/pList1"/>
    <dgm:cxn modelId="{C85F03DF-E4C2-4DDB-B58A-560B9DE65540}" type="presOf" srcId="{4B7157A0-8EAD-4E7B-80D1-9A573899CA96}" destId="{EE8D68E6-3BC5-4E1D-A002-3CEF77581802}" srcOrd="0" destOrd="0" presId="urn:microsoft.com/office/officeart/2005/8/layout/pList1"/>
    <dgm:cxn modelId="{370F69E5-AB00-4978-B9D8-8B911161DC7F}" type="presOf" srcId="{DA046B60-686D-4AA2-A45A-BBEA63BFFA10}" destId="{E4231FE8-C1C6-4551-8FC7-7CD354E4137E}" srcOrd="0" destOrd="0" presId="urn:microsoft.com/office/officeart/2005/8/layout/pList1"/>
    <dgm:cxn modelId="{14F834F5-36AF-43BD-8BD9-7808A0EC692F}" type="presOf" srcId="{EFD4E531-B5F2-4049-B5DF-89FF22A562C7}" destId="{4095D4E4-42E4-41F7-A963-483E558527C5}" srcOrd="0" destOrd="0" presId="urn:microsoft.com/office/officeart/2005/8/layout/pList1"/>
    <dgm:cxn modelId="{E69BB7FB-8C02-4146-8CCE-0D129478D3AF}" type="presOf" srcId="{00FB51CA-98CB-4808-A541-447B0643A295}" destId="{287FACC2-C868-4E49-B61F-E281D0BBE140}" srcOrd="0" destOrd="0" presId="urn:microsoft.com/office/officeart/2005/8/layout/pList1"/>
    <dgm:cxn modelId="{B8705D17-D883-40A7-8B6D-F6E276AB8C65}" type="presParOf" srcId="{4095D4E4-42E4-41F7-A963-483E558527C5}" destId="{EEFD48A7-32DE-4A52-8848-20A629B906CA}" srcOrd="0" destOrd="0" presId="urn:microsoft.com/office/officeart/2005/8/layout/pList1"/>
    <dgm:cxn modelId="{18F1D88E-AE17-46A1-9535-898DAF2AC99B}" type="presParOf" srcId="{EEFD48A7-32DE-4A52-8848-20A629B906CA}" destId="{7D88DB1B-C078-4D0B-862B-02F56B0B7919}" srcOrd="0" destOrd="0" presId="urn:microsoft.com/office/officeart/2005/8/layout/pList1"/>
    <dgm:cxn modelId="{2C4CA6A0-F629-46C7-A8AC-2DB8BC99D3B5}" type="presParOf" srcId="{EEFD48A7-32DE-4A52-8848-20A629B906CA}" destId="{D2B36B57-DCA9-487B-94E8-47E384F9C506}" srcOrd="1" destOrd="0" presId="urn:microsoft.com/office/officeart/2005/8/layout/pList1"/>
    <dgm:cxn modelId="{EC007952-34E1-4822-A4C2-EE99BCDDAEF2}" type="presParOf" srcId="{4095D4E4-42E4-41F7-A963-483E558527C5}" destId="{3F244B91-523B-46F9-978C-57D8A634A184}" srcOrd="1" destOrd="0" presId="urn:microsoft.com/office/officeart/2005/8/layout/pList1"/>
    <dgm:cxn modelId="{504BDD98-7822-4859-B2D6-0FB60D0D3B2B}" type="presParOf" srcId="{4095D4E4-42E4-41F7-A963-483E558527C5}" destId="{13B8B783-DAF9-42EE-B2A5-2F51D79CFE15}" srcOrd="2" destOrd="0" presId="urn:microsoft.com/office/officeart/2005/8/layout/pList1"/>
    <dgm:cxn modelId="{3DF320E2-03A1-4F8A-93BB-E8255CAEB787}" type="presParOf" srcId="{13B8B783-DAF9-42EE-B2A5-2F51D79CFE15}" destId="{715DBB83-04BC-4D41-A472-FC7F1249D12C}" srcOrd="0" destOrd="0" presId="urn:microsoft.com/office/officeart/2005/8/layout/pList1"/>
    <dgm:cxn modelId="{79778EFA-DB14-48A9-9736-0E00B82E5CD3}" type="presParOf" srcId="{13B8B783-DAF9-42EE-B2A5-2F51D79CFE15}" destId="{A2B31F1D-12BE-407C-A477-B3261ACB0512}" srcOrd="1" destOrd="0" presId="urn:microsoft.com/office/officeart/2005/8/layout/pList1"/>
    <dgm:cxn modelId="{3CF042B8-7907-46EB-A2F9-FA0ED4760B41}" type="presParOf" srcId="{4095D4E4-42E4-41F7-A963-483E558527C5}" destId="{287FACC2-C868-4E49-B61F-E281D0BBE140}" srcOrd="3" destOrd="0" presId="urn:microsoft.com/office/officeart/2005/8/layout/pList1"/>
    <dgm:cxn modelId="{CECBCC27-BBA7-406F-9862-C6D94887E38D}" type="presParOf" srcId="{4095D4E4-42E4-41F7-A963-483E558527C5}" destId="{0CB90B10-EF2A-44B4-8B01-2F76EB8C8E53}" srcOrd="4" destOrd="0" presId="urn:microsoft.com/office/officeart/2005/8/layout/pList1"/>
    <dgm:cxn modelId="{6DF9FBE3-10D4-4010-8E2F-ADDC90658241}" type="presParOf" srcId="{0CB90B10-EF2A-44B4-8B01-2F76EB8C8E53}" destId="{E40EFF71-D120-4A57-8C32-D9D310BCEE43}" srcOrd="0" destOrd="0" presId="urn:microsoft.com/office/officeart/2005/8/layout/pList1"/>
    <dgm:cxn modelId="{898B8380-039A-44A0-87AA-C86C7509E346}" type="presParOf" srcId="{0CB90B10-EF2A-44B4-8B01-2F76EB8C8E53}" destId="{96C21871-0BA3-4CAE-91CC-840C702F273E}" srcOrd="1" destOrd="0" presId="urn:microsoft.com/office/officeart/2005/8/layout/pList1"/>
    <dgm:cxn modelId="{01F75686-1F91-4619-85C8-E37DABB46E36}" type="presParOf" srcId="{4095D4E4-42E4-41F7-A963-483E558527C5}" destId="{EE8D68E6-3BC5-4E1D-A002-3CEF77581802}" srcOrd="5" destOrd="0" presId="urn:microsoft.com/office/officeart/2005/8/layout/pList1"/>
    <dgm:cxn modelId="{9340707C-EB81-4562-858F-A73E302899AC}" type="presParOf" srcId="{4095D4E4-42E4-41F7-A963-483E558527C5}" destId="{A1514294-0FF9-40E9-A248-295AC4783435}" srcOrd="6" destOrd="0" presId="urn:microsoft.com/office/officeart/2005/8/layout/pList1"/>
    <dgm:cxn modelId="{3B01E5CA-2C4D-455E-9815-0EAD6F8FF790}" type="presParOf" srcId="{A1514294-0FF9-40E9-A248-295AC4783435}" destId="{BBF0C4D3-F091-4E8E-8BD7-A2B4C2D5F692}" srcOrd="0" destOrd="0" presId="urn:microsoft.com/office/officeart/2005/8/layout/pList1"/>
    <dgm:cxn modelId="{016D62AD-E63A-4658-9BE2-EB3CEC7E7017}" type="presParOf" srcId="{A1514294-0FF9-40E9-A248-295AC4783435}" destId="{5F28ABE5-3E7C-47D5-AA3B-AC654C090A7C}" srcOrd="1" destOrd="0" presId="urn:microsoft.com/office/officeart/2005/8/layout/pList1"/>
    <dgm:cxn modelId="{4BED7A81-C9EB-4382-B512-65F5E1053FFE}" type="presParOf" srcId="{4095D4E4-42E4-41F7-A963-483E558527C5}" destId="{E4231FE8-C1C6-4551-8FC7-7CD354E4137E}" srcOrd="7" destOrd="0" presId="urn:microsoft.com/office/officeart/2005/8/layout/pList1"/>
    <dgm:cxn modelId="{04F46F92-791B-4DF5-BC26-F0A4753A44B7}" type="presParOf" srcId="{4095D4E4-42E4-41F7-A963-483E558527C5}" destId="{3E87A89D-F42B-40AA-8C30-334F18D8D6FA}" srcOrd="8" destOrd="0" presId="urn:microsoft.com/office/officeart/2005/8/layout/pList1"/>
    <dgm:cxn modelId="{33E1AD70-0F09-42B2-8CE1-63721585C0D1}" type="presParOf" srcId="{3E87A89D-F42B-40AA-8C30-334F18D8D6FA}" destId="{AB8C0CC2-2B45-4CA2-8E2B-0454511715C8}" srcOrd="0" destOrd="0" presId="urn:microsoft.com/office/officeart/2005/8/layout/pList1"/>
    <dgm:cxn modelId="{8C8B5E1C-FDBB-43EC-B949-D85F16F8E337}" type="presParOf" srcId="{3E87A89D-F42B-40AA-8C30-334F18D8D6FA}" destId="{4959FE79-7274-4C61-8AEC-3C50FECA025D}" srcOrd="1" destOrd="0" presId="urn:microsoft.com/office/officeart/2005/8/layout/pList1"/>
    <dgm:cxn modelId="{96393214-0935-40A0-AE3A-B8D286D8AADD}" type="presParOf" srcId="{4095D4E4-42E4-41F7-A963-483E558527C5}" destId="{4B64A9A0-E782-4B89-A264-50FD6073EE24}" srcOrd="9" destOrd="0" presId="urn:microsoft.com/office/officeart/2005/8/layout/pList1"/>
    <dgm:cxn modelId="{23CD097C-6CB0-44FB-BD29-4D0D8D41DF69}" type="presParOf" srcId="{4095D4E4-42E4-41F7-A963-483E558527C5}" destId="{9DCFCA93-D990-43DC-B0EC-11A0DB12D305}" srcOrd="10" destOrd="0" presId="urn:microsoft.com/office/officeart/2005/8/layout/pList1"/>
    <dgm:cxn modelId="{7108191B-28AE-407C-BF9F-B23C5FD53C33}" type="presParOf" srcId="{9DCFCA93-D990-43DC-B0EC-11A0DB12D305}" destId="{E170CBF6-CDE2-4495-8541-DA560DCA7BA4}" srcOrd="0" destOrd="0" presId="urn:microsoft.com/office/officeart/2005/8/layout/pList1"/>
    <dgm:cxn modelId="{81E48789-BFDC-4467-903F-A7C249EE181F}" type="presParOf" srcId="{9DCFCA93-D990-43DC-B0EC-11A0DB12D305}" destId="{FB0D9773-06C8-4366-994B-57525337BB75}" srcOrd="1" destOrd="0" presId="urn:microsoft.com/office/officeart/2005/8/layout/pList1"/>
    <dgm:cxn modelId="{507DEC49-3F6B-4D2F-A8A1-7DD55A103DE2}" type="presParOf" srcId="{4095D4E4-42E4-41F7-A963-483E558527C5}" destId="{11ABC916-C030-4931-8C55-E8FEDDAD7B89}" srcOrd="11" destOrd="0" presId="urn:microsoft.com/office/officeart/2005/8/layout/pList1"/>
    <dgm:cxn modelId="{9A9AC093-35FF-4917-8A97-820E9E6F4419}" type="presParOf" srcId="{4095D4E4-42E4-41F7-A963-483E558527C5}" destId="{30D131D5-5E09-42ED-9CF0-BF9DAC10EB5F}" srcOrd="12" destOrd="0" presId="urn:microsoft.com/office/officeart/2005/8/layout/pList1"/>
    <dgm:cxn modelId="{62B2187F-2566-4946-AAAB-AD1179681059}" type="presParOf" srcId="{30D131D5-5E09-42ED-9CF0-BF9DAC10EB5F}" destId="{15AD154D-8927-4963-9A35-CDF3604B9EDE}" srcOrd="0" destOrd="0" presId="urn:microsoft.com/office/officeart/2005/8/layout/pList1"/>
    <dgm:cxn modelId="{911312A8-FF4E-4B3F-9607-A6D8E28F539A}" type="presParOf" srcId="{30D131D5-5E09-42ED-9CF0-BF9DAC10EB5F}" destId="{27EF57A6-3299-4277-9B01-A054AEFEB484}" srcOrd="1" destOrd="0" presId="urn:microsoft.com/office/officeart/2005/8/layout/pList1"/>
    <dgm:cxn modelId="{6C6496C8-4107-4124-8056-338BE97B5389}" type="presParOf" srcId="{4095D4E4-42E4-41F7-A963-483E558527C5}" destId="{51F544A6-864A-4003-9930-C08F253C760C}" srcOrd="13" destOrd="0" presId="urn:microsoft.com/office/officeart/2005/8/layout/pList1"/>
    <dgm:cxn modelId="{5B7812FD-5A6C-4362-A037-3E7758FEFFDF}" type="presParOf" srcId="{4095D4E4-42E4-41F7-A963-483E558527C5}" destId="{F521B3BF-22D3-421C-9350-5A2A09184493}" srcOrd="14" destOrd="0" presId="urn:microsoft.com/office/officeart/2005/8/layout/pList1"/>
    <dgm:cxn modelId="{25DD3F3F-8525-4293-A704-6AD129D28F3B}" type="presParOf" srcId="{F521B3BF-22D3-421C-9350-5A2A09184493}" destId="{9DE5832C-5F46-4A97-AAED-E3D6FAE5C105}" srcOrd="0" destOrd="0" presId="urn:microsoft.com/office/officeart/2005/8/layout/pList1"/>
    <dgm:cxn modelId="{FDD28C57-6F3F-49E5-8DBB-940465FD211B}" type="presParOf" srcId="{F521B3BF-22D3-421C-9350-5A2A09184493}" destId="{F9358AF4-AF88-4192-A46C-470FDF66F86F}" srcOrd="1" destOrd="0" presId="urn:microsoft.com/office/officeart/2005/8/layout/pList1"/>
    <dgm:cxn modelId="{68583324-BD50-496B-A1B0-114C18071EC3}" type="presParOf" srcId="{4095D4E4-42E4-41F7-A963-483E558527C5}" destId="{D3241C53-AEDA-4482-920D-0AB7C88A41FB}" srcOrd="15" destOrd="0" presId="urn:microsoft.com/office/officeart/2005/8/layout/pList1"/>
    <dgm:cxn modelId="{A5F24892-DF92-41BA-A860-43AEAC6F0AF9}" type="presParOf" srcId="{4095D4E4-42E4-41F7-A963-483E558527C5}" destId="{60C75B89-56FA-4150-BDCA-EF5D53FBA118}" srcOrd="16" destOrd="0" presId="urn:microsoft.com/office/officeart/2005/8/layout/pList1"/>
    <dgm:cxn modelId="{3B9478C9-7043-4EC3-A878-AF80F1173955}" type="presParOf" srcId="{60C75B89-56FA-4150-BDCA-EF5D53FBA118}" destId="{8128AA18-C42F-439A-889C-39460057942D}" srcOrd="0" destOrd="0" presId="urn:microsoft.com/office/officeart/2005/8/layout/pList1"/>
    <dgm:cxn modelId="{5DD14863-5EE4-4734-BAD5-D2F706A83C0C}" type="presParOf" srcId="{60C75B89-56FA-4150-BDCA-EF5D53FBA118}" destId="{E894FD2D-C300-49CD-8325-EC1F83012547}" srcOrd="1" destOrd="0" presId="urn:microsoft.com/office/officeart/2005/8/layout/p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0999D-715C-425C-99B1-68B914F502E9}" type="doc">
      <dgm:prSet loTypeId="urn:microsoft.com/office/officeart/2005/8/layout/default#2" loCatId="list" qsTypeId="urn:microsoft.com/office/officeart/2005/8/quickstyle/simple5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DD051534-27F7-4157-B578-97457729FE3B}">
      <dgm:prSet custT="1"/>
      <dgm:spPr/>
      <dgm:t>
        <a:bodyPr/>
        <a:lstStyle/>
        <a:p>
          <a:r>
            <a:rPr lang="en-US" sz="3600" b="0" dirty="0">
              <a:solidFill>
                <a:srgbClr val="002060"/>
              </a:solidFill>
              <a:latin typeface="Bookman Old Style" panose="02050604050505020204" pitchFamily="18" charset="0"/>
            </a:rPr>
            <a:t>Simultaneous Scheme</a:t>
          </a:r>
        </a:p>
      </dgm:t>
    </dgm:pt>
    <dgm:pt modelId="{0052E483-55BC-480D-A771-942B4F84C2E9}" type="parTrans" cxnId="{54463B2D-F5A1-4511-B94D-C0EA0E7DE756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9474905-6F9E-459D-8CCE-4C570823194D}" type="sibTrans" cxnId="{54463B2D-F5A1-4511-B94D-C0EA0E7DE756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C8069DF-E6CA-428B-9B7C-2F43A0713B53}">
      <dgm:prSet custT="1"/>
      <dgm:spPr/>
      <dgm:t>
        <a:bodyPr/>
        <a:lstStyle/>
        <a:p>
          <a:r>
            <a:rPr lang="en-US" sz="3600" b="0" dirty="0">
              <a:solidFill>
                <a:srgbClr val="002060"/>
              </a:solidFill>
              <a:latin typeface="Bookman Old Style" panose="02050604050505020204" pitchFamily="18" charset="0"/>
            </a:rPr>
            <a:t>Sequential Scheme</a:t>
          </a:r>
        </a:p>
      </dgm:t>
    </dgm:pt>
    <dgm:pt modelId="{CCBFE206-8A71-4D25-B0FB-DB65BDD71E20}" type="parTrans" cxnId="{D6E2471A-9ED4-4692-9DD0-2C3A8C66917F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FDBA587-97A4-4ECF-B691-ECE4DFC90D3D}" type="sibTrans" cxnId="{D6E2471A-9ED4-4692-9DD0-2C3A8C66917F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D8AC755-50DD-4E35-83DD-C7A9D4F9266E}">
      <dgm:prSet custT="1"/>
      <dgm:spPr/>
      <dgm:t>
        <a:bodyPr/>
        <a:lstStyle/>
        <a:p>
          <a:r>
            <a:rPr lang="en-US" sz="3600" b="0" dirty="0">
              <a:solidFill>
                <a:srgbClr val="002060"/>
              </a:solidFill>
              <a:latin typeface="Bookman Old Style" panose="02050604050505020204" pitchFamily="18" charset="0"/>
            </a:rPr>
            <a:t>Single occasion exercise</a:t>
          </a:r>
        </a:p>
      </dgm:t>
    </dgm:pt>
    <dgm:pt modelId="{D9FE8656-B065-43FC-B2E2-61CFE0569C8E}" type="parTrans" cxnId="{E1E87488-1B57-4109-BC36-C189152A1136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6135057-3C75-43DC-BA9B-63CE69F4D67B}" type="sibTrans" cxnId="{E1E87488-1B57-4109-BC36-C189152A1136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B47FA4E-9C57-428A-B8FE-FA8B90BB945C}">
      <dgm:prSet custT="1"/>
      <dgm:spPr/>
      <dgm:t>
        <a:bodyPr/>
        <a:lstStyle/>
        <a:p>
          <a:r>
            <a:rPr lang="en-US" sz="3600" b="0" dirty="0">
              <a:solidFill>
                <a:srgbClr val="002060"/>
              </a:solidFill>
              <a:latin typeface="Bookman Old Style" panose="02050604050505020204" pitchFamily="18" charset="0"/>
            </a:rPr>
            <a:t>Continuous Scheme</a:t>
          </a:r>
        </a:p>
      </dgm:t>
    </dgm:pt>
    <dgm:pt modelId="{21625969-E57B-4CE6-AF43-01CFCCDBA13B}" type="parTrans" cxnId="{C90A76F9-70F8-4BCB-BF2E-DEC51A3EAD24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DB8F36B-6EC6-4D02-BE4F-E2CB85F9C646}" type="sibTrans" cxnId="{C90A76F9-70F8-4BCB-BF2E-DEC51A3EAD24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9F5320C-503E-4C8D-A82E-7830083B1A5A}">
      <dgm:prSet custT="1"/>
      <dgm:spPr/>
      <dgm:t>
        <a:bodyPr/>
        <a:lstStyle/>
        <a:p>
          <a:r>
            <a:rPr lang="en-US" sz="3600" b="0" dirty="0">
              <a:solidFill>
                <a:srgbClr val="002060"/>
              </a:solidFill>
              <a:latin typeface="Bookman Old Style" panose="02050604050505020204" pitchFamily="18" charset="0"/>
            </a:rPr>
            <a:t>Sampling</a:t>
          </a:r>
        </a:p>
      </dgm:t>
    </dgm:pt>
    <dgm:pt modelId="{5C94777D-FF68-4BED-8320-DDC51F45D188}" type="parTrans" cxnId="{9170C09B-977E-4158-AD67-808DE32FA070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FDBF0CE-CFE1-45AD-A072-FC68B4A1AD68}" type="sibTrans" cxnId="{9170C09B-977E-4158-AD67-808DE32FA070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36F6A0E-F2B7-4753-9541-7D367A3F61BD}">
      <dgm:prSet custT="1"/>
      <dgm:spPr/>
      <dgm:t>
        <a:bodyPr/>
        <a:lstStyle/>
        <a:p>
          <a:r>
            <a:rPr lang="en-US" sz="3600" b="0" dirty="0">
              <a:solidFill>
                <a:srgbClr val="002060"/>
              </a:solidFill>
              <a:latin typeface="Bookman Old Style" panose="02050604050505020204" pitchFamily="18" charset="0"/>
            </a:rPr>
            <a:t>Data transformation and interpretation</a:t>
          </a:r>
        </a:p>
      </dgm:t>
    </dgm:pt>
    <dgm:pt modelId="{6E6F02E0-0486-4BC4-9811-367C189F58DD}" type="parTrans" cxnId="{7D82F41B-B7F2-4B76-881D-A855C39128EF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9B6A18F-4960-414E-99CE-3B7C03C601B6}" type="sibTrans" cxnId="{7D82F41B-B7F2-4B76-881D-A855C39128EF}">
      <dgm:prSet/>
      <dgm:spPr/>
      <dgm:t>
        <a:bodyPr/>
        <a:lstStyle/>
        <a:p>
          <a:endParaRPr lang="en-US" sz="3600" b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E545D52-C70F-4088-85AB-80AEF3E86E82}" type="pres">
      <dgm:prSet presAssocID="{3A60999D-715C-425C-99B1-68B914F502E9}" presName="diagram" presStyleCnt="0">
        <dgm:presLayoutVars>
          <dgm:dir/>
          <dgm:resizeHandles val="exact"/>
        </dgm:presLayoutVars>
      </dgm:prSet>
      <dgm:spPr/>
    </dgm:pt>
    <dgm:pt modelId="{DBE0F682-5615-47D1-A352-3C81F8154322}" type="pres">
      <dgm:prSet presAssocID="{DD051534-27F7-4157-B578-97457729FE3B}" presName="node" presStyleLbl="node1" presStyleIdx="0" presStyleCnt="6">
        <dgm:presLayoutVars>
          <dgm:bulletEnabled val="1"/>
        </dgm:presLayoutVars>
      </dgm:prSet>
      <dgm:spPr/>
    </dgm:pt>
    <dgm:pt modelId="{660B6166-D8E8-45D1-A445-105BA8AEB7AA}" type="pres">
      <dgm:prSet presAssocID="{39474905-6F9E-459D-8CCE-4C570823194D}" presName="sibTrans" presStyleCnt="0"/>
      <dgm:spPr/>
    </dgm:pt>
    <dgm:pt modelId="{C023AEB2-3489-404F-997D-D976890D3EF0}" type="pres">
      <dgm:prSet presAssocID="{1C8069DF-E6CA-428B-9B7C-2F43A0713B53}" presName="node" presStyleLbl="node1" presStyleIdx="1" presStyleCnt="6">
        <dgm:presLayoutVars>
          <dgm:bulletEnabled val="1"/>
        </dgm:presLayoutVars>
      </dgm:prSet>
      <dgm:spPr/>
    </dgm:pt>
    <dgm:pt modelId="{DE33C8E0-6A82-45A2-BD18-333F402F8496}" type="pres">
      <dgm:prSet presAssocID="{1FDBA587-97A4-4ECF-B691-ECE4DFC90D3D}" presName="sibTrans" presStyleCnt="0"/>
      <dgm:spPr/>
    </dgm:pt>
    <dgm:pt modelId="{974B4759-B3ED-4BEB-A181-567C604B90FA}" type="pres">
      <dgm:prSet presAssocID="{CD8AC755-50DD-4E35-83DD-C7A9D4F9266E}" presName="node" presStyleLbl="node1" presStyleIdx="2" presStyleCnt="6">
        <dgm:presLayoutVars>
          <dgm:bulletEnabled val="1"/>
        </dgm:presLayoutVars>
      </dgm:prSet>
      <dgm:spPr/>
    </dgm:pt>
    <dgm:pt modelId="{D3A9051B-97F5-4B09-BC48-D389E3E985C1}" type="pres">
      <dgm:prSet presAssocID="{46135057-3C75-43DC-BA9B-63CE69F4D67B}" presName="sibTrans" presStyleCnt="0"/>
      <dgm:spPr/>
    </dgm:pt>
    <dgm:pt modelId="{772F20F3-39E5-4414-B657-D2502729D970}" type="pres">
      <dgm:prSet presAssocID="{DB47FA4E-9C57-428A-B8FE-FA8B90BB945C}" presName="node" presStyleLbl="node1" presStyleIdx="3" presStyleCnt="6">
        <dgm:presLayoutVars>
          <dgm:bulletEnabled val="1"/>
        </dgm:presLayoutVars>
      </dgm:prSet>
      <dgm:spPr/>
    </dgm:pt>
    <dgm:pt modelId="{2729840B-942D-4C7C-B45F-B96F4ACCEC17}" type="pres">
      <dgm:prSet presAssocID="{5DB8F36B-6EC6-4D02-BE4F-E2CB85F9C646}" presName="sibTrans" presStyleCnt="0"/>
      <dgm:spPr/>
    </dgm:pt>
    <dgm:pt modelId="{BE6BD4DD-462D-4066-80DD-6A217B297A09}" type="pres">
      <dgm:prSet presAssocID="{59F5320C-503E-4C8D-A82E-7830083B1A5A}" presName="node" presStyleLbl="node1" presStyleIdx="4" presStyleCnt="6">
        <dgm:presLayoutVars>
          <dgm:bulletEnabled val="1"/>
        </dgm:presLayoutVars>
      </dgm:prSet>
      <dgm:spPr/>
    </dgm:pt>
    <dgm:pt modelId="{1871A9D4-C36B-401D-B6FB-A615E5B9C38A}" type="pres">
      <dgm:prSet presAssocID="{EFDBF0CE-CFE1-45AD-A072-FC68B4A1AD68}" presName="sibTrans" presStyleCnt="0"/>
      <dgm:spPr/>
    </dgm:pt>
    <dgm:pt modelId="{6691E69D-A3CE-47A3-A2B9-97EE070733E3}" type="pres">
      <dgm:prSet presAssocID="{436F6A0E-F2B7-4753-9541-7D367A3F61BD}" presName="node" presStyleLbl="node1" presStyleIdx="5" presStyleCnt="6">
        <dgm:presLayoutVars>
          <dgm:bulletEnabled val="1"/>
        </dgm:presLayoutVars>
      </dgm:prSet>
      <dgm:spPr/>
    </dgm:pt>
  </dgm:ptLst>
  <dgm:cxnLst>
    <dgm:cxn modelId="{12234313-FF32-498B-A6AA-848403D414FF}" type="presOf" srcId="{CD8AC755-50DD-4E35-83DD-C7A9D4F9266E}" destId="{974B4759-B3ED-4BEB-A181-567C604B90FA}" srcOrd="0" destOrd="0" presId="urn:microsoft.com/office/officeart/2005/8/layout/default#2"/>
    <dgm:cxn modelId="{D6E2471A-9ED4-4692-9DD0-2C3A8C66917F}" srcId="{3A60999D-715C-425C-99B1-68B914F502E9}" destId="{1C8069DF-E6CA-428B-9B7C-2F43A0713B53}" srcOrd="1" destOrd="0" parTransId="{CCBFE206-8A71-4D25-B0FB-DB65BDD71E20}" sibTransId="{1FDBA587-97A4-4ECF-B691-ECE4DFC90D3D}"/>
    <dgm:cxn modelId="{7D82F41B-B7F2-4B76-881D-A855C39128EF}" srcId="{3A60999D-715C-425C-99B1-68B914F502E9}" destId="{436F6A0E-F2B7-4753-9541-7D367A3F61BD}" srcOrd="5" destOrd="0" parTransId="{6E6F02E0-0486-4BC4-9811-367C189F58DD}" sibTransId="{B9B6A18F-4960-414E-99CE-3B7C03C601B6}"/>
    <dgm:cxn modelId="{54463B2D-F5A1-4511-B94D-C0EA0E7DE756}" srcId="{3A60999D-715C-425C-99B1-68B914F502E9}" destId="{DD051534-27F7-4157-B578-97457729FE3B}" srcOrd="0" destOrd="0" parTransId="{0052E483-55BC-480D-A771-942B4F84C2E9}" sibTransId="{39474905-6F9E-459D-8CCE-4C570823194D}"/>
    <dgm:cxn modelId="{603FB46D-36CC-40E5-BD01-FDFD4E819BFD}" type="presOf" srcId="{436F6A0E-F2B7-4753-9541-7D367A3F61BD}" destId="{6691E69D-A3CE-47A3-A2B9-97EE070733E3}" srcOrd="0" destOrd="0" presId="urn:microsoft.com/office/officeart/2005/8/layout/default#2"/>
    <dgm:cxn modelId="{19C05458-9A04-488E-921A-CEE24205B860}" type="presOf" srcId="{1C8069DF-E6CA-428B-9B7C-2F43A0713B53}" destId="{C023AEB2-3489-404F-997D-D976890D3EF0}" srcOrd="0" destOrd="0" presId="urn:microsoft.com/office/officeart/2005/8/layout/default#2"/>
    <dgm:cxn modelId="{E1E87488-1B57-4109-BC36-C189152A1136}" srcId="{3A60999D-715C-425C-99B1-68B914F502E9}" destId="{CD8AC755-50DD-4E35-83DD-C7A9D4F9266E}" srcOrd="2" destOrd="0" parTransId="{D9FE8656-B065-43FC-B2E2-61CFE0569C8E}" sibTransId="{46135057-3C75-43DC-BA9B-63CE69F4D67B}"/>
    <dgm:cxn modelId="{9170C09B-977E-4158-AD67-808DE32FA070}" srcId="{3A60999D-715C-425C-99B1-68B914F502E9}" destId="{59F5320C-503E-4C8D-A82E-7830083B1A5A}" srcOrd="4" destOrd="0" parTransId="{5C94777D-FF68-4BED-8320-DDC51F45D188}" sibTransId="{EFDBF0CE-CFE1-45AD-A072-FC68B4A1AD68}"/>
    <dgm:cxn modelId="{F09C12A4-0A5A-40FB-8792-C63B6809AA6A}" type="presOf" srcId="{3A60999D-715C-425C-99B1-68B914F502E9}" destId="{CE545D52-C70F-4088-85AB-80AEF3E86E82}" srcOrd="0" destOrd="0" presId="urn:microsoft.com/office/officeart/2005/8/layout/default#2"/>
    <dgm:cxn modelId="{FDE4E1F1-B1AB-4DF8-B944-D63D4D291FE5}" type="presOf" srcId="{59F5320C-503E-4C8D-A82E-7830083B1A5A}" destId="{BE6BD4DD-462D-4066-80DD-6A217B297A09}" srcOrd="0" destOrd="0" presId="urn:microsoft.com/office/officeart/2005/8/layout/default#2"/>
    <dgm:cxn modelId="{92B8C0F7-B1BC-4EEB-AFF0-423E54BC50D2}" type="presOf" srcId="{DD051534-27F7-4157-B578-97457729FE3B}" destId="{DBE0F682-5615-47D1-A352-3C81F8154322}" srcOrd="0" destOrd="0" presId="urn:microsoft.com/office/officeart/2005/8/layout/default#2"/>
    <dgm:cxn modelId="{C90A76F9-70F8-4BCB-BF2E-DEC51A3EAD24}" srcId="{3A60999D-715C-425C-99B1-68B914F502E9}" destId="{DB47FA4E-9C57-428A-B8FE-FA8B90BB945C}" srcOrd="3" destOrd="0" parTransId="{21625969-E57B-4CE6-AF43-01CFCCDBA13B}" sibTransId="{5DB8F36B-6EC6-4D02-BE4F-E2CB85F9C646}"/>
    <dgm:cxn modelId="{000FAFFD-0C22-41B7-A818-BD748C687627}" type="presOf" srcId="{DB47FA4E-9C57-428A-B8FE-FA8B90BB945C}" destId="{772F20F3-39E5-4414-B657-D2502729D970}" srcOrd="0" destOrd="0" presId="urn:microsoft.com/office/officeart/2005/8/layout/default#2"/>
    <dgm:cxn modelId="{3BD28166-CD8D-446A-AD9E-C85154B79B02}" type="presParOf" srcId="{CE545D52-C70F-4088-85AB-80AEF3E86E82}" destId="{DBE0F682-5615-47D1-A352-3C81F8154322}" srcOrd="0" destOrd="0" presId="urn:microsoft.com/office/officeart/2005/8/layout/default#2"/>
    <dgm:cxn modelId="{0B94A963-E463-463F-B2AC-B14810D335DB}" type="presParOf" srcId="{CE545D52-C70F-4088-85AB-80AEF3E86E82}" destId="{660B6166-D8E8-45D1-A445-105BA8AEB7AA}" srcOrd="1" destOrd="0" presId="urn:microsoft.com/office/officeart/2005/8/layout/default#2"/>
    <dgm:cxn modelId="{C080E755-5AD2-4BBB-9CE9-A29AB786AE98}" type="presParOf" srcId="{CE545D52-C70F-4088-85AB-80AEF3E86E82}" destId="{C023AEB2-3489-404F-997D-D976890D3EF0}" srcOrd="2" destOrd="0" presId="urn:microsoft.com/office/officeart/2005/8/layout/default#2"/>
    <dgm:cxn modelId="{E38B7F4B-7CE3-438B-95F8-8D840BD4E6DE}" type="presParOf" srcId="{CE545D52-C70F-4088-85AB-80AEF3E86E82}" destId="{DE33C8E0-6A82-45A2-BD18-333F402F8496}" srcOrd="3" destOrd="0" presId="urn:microsoft.com/office/officeart/2005/8/layout/default#2"/>
    <dgm:cxn modelId="{451166A3-BE4E-4195-9706-107AF3272BE4}" type="presParOf" srcId="{CE545D52-C70F-4088-85AB-80AEF3E86E82}" destId="{974B4759-B3ED-4BEB-A181-567C604B90FA}" srcOrd="4" destOrd="0" presId="urn:microsoft.com/office/officeart/2005/8/layout/default#2"/>
    <dgm:cxn modelId="{BBC4BE03-B956-4545-B8AD-C37E3EA17C63}" type="presParOf" srcId="{CE545D52-C70F-4088-85AB-80AEF3E86E82}" destId="{D3A9051B-97F5-4B09-BC48-D389E3E985C1}" srcOrd="5" destOrd="0" presId="urn:microsoft.com/office/officeart/2005/8/layout/default#2"/>
    <dgm:cxn modelId="{F15AEB41-2737-42C1-87C7-715564C6ACDF}" type="presParOf" srcId="{CE545D52-C70F-4088-85AB-80AEF3E86E82}" destId="{772F20F3-39E5-4414-B657-D2502729D970}" srcOrd="6" destOrd="0" presId="urn:microsoft.com/office/officeart/2005/8/layout/default#2"/>
    <dgm:cxn modelId="{6BCFA8F5-CD1E-4BC2-ACB8-6DAA2E13C1B8}" type="presParOf" srcId="{CE545D52-C70F-4088-85AB-80AEF3E86E82}" destId="{2729840B-942D-4C7C-B45F-B96F4ACCEC17}" srcOrd="7" destOrd="0" presId="urn:microsoft.com/office/officeart/2005/8/layout/default#2"/>
    <dgm:cxn modelId="{26F38D52-9811-4C7A-8295-69447B6EF00A}" type="presParOf" srcId="{CE545D52-C70F-4088-85AB-80AEF3E86E82}" destId="{BE6BD4DD-462D-4066-80DD-6A217B297A09}" srcOrd="8" destOrd="0" presId="urn:microsoft.com/office/officeart/2005/8/layout/default#2"/>
    <dgm:cxn modelId="{54318D27-D0F3-470E-86C1-FF8611865092}" type="presParOf" srcId="{CE545D52-C70F-4088-85AB-80AEF3E86E82}" destId="{1871A9D4-C36B-401D-B6FB-A615E5B9C38A}" srcOrd="9" destOrd="0" presId="urn:microsoft.com/office/officeart/2005/8/layout/default#2"/>
    <dgm:cxn modelId="{1EB08323-FF24-4B29-A703-BAF111DA86CE}" type="presParOf" srcId="{CE545D52-C70F-4088-85AB-80AEF3E86E82}" destId="{6691E69D-A3CE-47A3-A2B9-97EE070733E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60999D-715C-425C-99B1-68B914F502E9}" type="doc">
      <dgm:prSet loTypeId="urn:microsoft.com/office/officeart/2005/8/layout/default#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051534-27F7-4157-B578-97457729FE3B}">
      <dgm:prSet custT="1"/>
      <dgm:spPr/>
      <dgm:t>
        <a:bodyPr/>
        <a:lstStyle/>
        <a:p>
          <a:r>
            <a:rPr lang="en-US" sz="3600" b="0" i="0" dirty="0">
              <a:solidFill>
                <a:srgbClr val="002060"/>
              </a:solidFill>
              <a:latin typeface="Bookman Old Style" panose="02050604050505020204" pitchFamily="18" charset="0"/>
            </a:rPr>
            <a:t>Chemical Composition</a:t>
          </a:r>
          <a:endParaRPr lang="en-US" sz="3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052E483-55BC-480D-A771-942B4F84C2E9}" type="parTrans" cxnId="{54463B2D-F5A1-4511-B94D-C0EA0E7DE756}">
      <dgm:prSet/>
      <dgm:spPr/>
      <dgm:t>
        <a:bodyPr/>
        <a:lstStyle/>
        <a:p>
          <a:endParaRPr lang="en-US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39474905-6F9E-459D-8CCE-4C570823194D}" type="sibTrans" cxnId="{54463B2D-F5A1-4511-B94D-C0EA0E7DE756}">
      <dgm:prSet/>
      <dgm:spPr/>
      <dgm:t>
        <a:bodyPr/>
        <a:lstStyle/>
        <a:p>
          <a:endParaRPr lang="en-US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01F718E0-915B-40DC-A2A3-F483F0570EC9}">
      <dgm:prSet custT="1"/>
      <dgm:spPr/>
      <dgm:t>
        <a:bodyPr/>
        <a:lstStyle/>
        <a:p>
          <a:r>
            <a:rPr lang="en-US" sz="3600" b="0" i="0">
              <a:solidFill>
                <a:srgbClr val="002060"/>
              </a:solidFill>
              <a:latin typeface="Bookman Old Style" panose="02050604050505020204" pitchFamily="18" charset="0"/>
            </a:rPr>
            <a:t>Biological &amp; Clinical Properties</a:t>
          </a:r>
          <a:endParaRPr lang="en-US" sz="3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12FEE31-AB30-4278-A159-B423C894D236}" type="parTrans" cxnId="{1E624040-D333-47C7-B9E9-0EACC867FC19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1390208-36CD-4268-AC22-34660EB6D51B}" type="sibTrans" cxnId="{1E624040-D333-47C7-B9E9-0EACC867FC19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3FF1494-1E66-4190-BBFA-FDD1CD5C3DD2}">
      <dgm:prSet custT="1"/>
      <dgm:spPr/>
      <dgm:t>
        <a:bodyPr/>
        <a:lstStyle/>
        <a:p>
          <a:r>
            <a:rPr lang="en-US" sz="3600" b="0" i="0">
              <a:solidFill>
                <a:srgbClr val="002060"/>
              </a:solidFill>
              <a:latin typeface="Bookman Old Style" panose="02050604050505020204" pitchFamily="18" charset="0"/>
            </a:rPr>
            <a:t>Physical Properties</a:t>
          </a:r>
          <a:endParaRPr lang="en-US" sz="3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4D6AB2F-0791-4A61-8EE3-C6BDEEBCBDCD}" type="parTrans" cxnId="{EC7CD894-E80A-437F-BA32-48B8E64010E6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3D7C8C8-6B22-4597-9CBA-81C3CD9FD8B1}" type="sibTrans" cxnId="{EC7CD894-E80A-437F-BA32-48B8E64010E6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1586DFF6-BFE2-4435-9A59-9802F0F60884}">
      <dgm:prSet custT="1"/>
      <dgm:spPr/>
      <dgm:t>
        <a:bodyPr/>
        <a:lstStyle/>
        <a:p>
          <a:r>
            <a:rPr lang="en-US" sz="3600" b="0" i="0">
              <a:solidFill>
                <a:srgbClr val="002060"/>
              </a:solidFill>
              <a:latin typeface="Bookman Old Style" panose="02050604050505020204" pitchFamily="18" charset="0"/>
            </a:rPr>
            <a:t>Engineering Properties</a:t>
          </a:r>
          <a:endParaRPr lang="en-US" sz="3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B31224D-9840-4AFB-BA6F-783EF7590ED2}" type="parTrans" cxnId="{B82B546C-6667-4EA7-A2B6-1CBA147504B3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986161F-DD84-4211-AC0B-66449C7C033F}" type="sibTrans" cxnId="{B82B546C-6667-4EA7-A2B6-1CBA147504B3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0D39AA0-9E9F-4EDA-A6D0-79945E390108}">
      <dgm:prSet custT="1"/>
      <dgm:spPr/>
      <dgm:t>
        <a:bodyPr/>
        <a:lstStyle/>
        <a:p>
          <a:r>
            <a:rPr lang="en-US" sz="3600">
              <a:solidFill>
                <a:srgbClr val="002060"/>
              </a:solidFill>
              <a:latin typeface="Bookman Old Style" panose="02050604050505020204" pitchFamily="18" charset="0"/>
            </a:rPr>
            <a:t>Miscellaneous Properties</a:t>
          </a:r>
          <a:endParaRPr lang="en-US" sz="3600" dirty="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E6EECAD0-A4E4-4FC6-BD98-02D0BFCA529E}" type="parTrans" cxnId="{95D98FD7-2F14-40B5-AD9C-7686DB749284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4B0BA9F-C9CF-4A34-A97F-56DD8CEACD9C}" type="sibTrans" cxnId="{95D98FD7-2F14-40B5-AD9C-7686DB749284}">
      <dgm:prSet/>
      <dgm:spPr/>
      <dgm:t>
        <a:bodyPr/>
        <a:lstStyle/>
        <a:p>
          <a:endParaRPr lang="en-IN" sz="36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CE545D52-C70F-4088-85AB-80AEF3E86E82}" type="pres">
      <dgm:prSet presAssocID="{3A60999D-715C-425C-99B1-68B914F502E9}" presName="diagram" presStyleCnt="0">
        <dgm:presLayoutVars>
          <dgm:dir/>
          <dgm:resizeHandles val="exact"/>
        </dgm:presLayoutVars>
      </dgm:prSet>
      <dgm:spPr/>
    </dgm:pt>
    <dgm:pt modelId="{DBE0F682-5615-47D1-A352-3C81F8154322}" type="pres">
      <dgm:prSet presAssocID="{DD051534-27F7-4157-B578-97457729FE3B}" presName="node" presStyleLbl="node1" presStyleIdx="0" presStyleCnt="5">
        <dgm:presLayoutVars>
          <dgm:bulletEnabled val="1"/>
        </dgm:presLayoutVars>
      </dgm:prSet>
      <dgm:spPr/>
    </dgm:pt>
    <dgm:pt modelId="{660B6166-D8E8-45D1-A445-105BA8AEB7AA}" type="pres">
      <dgm:prSet presAssocID="{39474905-6F9E-459D-8CCE-4C570823194D}" presName="sibTrans" presStyleCnt="0"/>
      <dgm:spPr/>
    </dgm:pt>
    <dgm:pt modelId="{E6FDA165-102C-421B-A634-62D70FDB74FD}" type="pres">
      <dgm:prSet presAssocID="{01F718E0-915B-40DC-A2A3-F483F0570EC9}" presName="node" presStyleLbl="node1" presStyleIdx="1" presStyleCnt="5">
        <dgm:presLayoutVars>
          <dgm:bulletEnabled val="1"/>
        </dgm:presLayoutVars>
      </dgm:prSet>
      <dgm:spPr/>
    </dgm:pt>
    <dgm:pt modelId="{1F245424-7778-49E9-A8A1-EDE4A58C1A07}" type="pres">
      <dgm:prSet presAssocID="{71390208-36CD-4268-AC22-34660EB6D51B}" presName="sibTrans" presStyleCnt="0"/>
      <dgm:spPr/>
    </dgm:pt>
    <dgm:pt modelId="{8252AB4F-4A42-4692-88F5-19CE262C8716}" type="pres">
      <dgm:prSet presAssocID="{E3FF1494-1E66-4190-BBFA-FDD1CD5C3DD2}" presName="node" presStyleLbl="node1" presStyleIdx="2" presStyleCnt="5">
        <dgm:presLayoutVars>
          <dgm:bulletEnabled val="1"/>
        </dgm:presLayoutVars>
      </dgm:prSet>
      <dgm:spPr/>
    </dgm:pt>
    <dgm:pt modelId="{70872C22-2693-4BD2-B0FA-D272CC4B29F8}" type="pres">
      <dgm:prSet presAssocID="{D3D7C8C8-6B22-4597-9CBA-81C3CD9FD8B1}" presName="sibTrans" presStyleCnt="0"/>
      <dgm:spPr/>
    </dgm:pt>
    <dgm:pt modelId="{CF4D25E5-4448-4FC2-A802-8FAA5D4A81BD}" type="pres">
      <dgm:prSet presAssocID="{1586DFF6-BFE2-4435-9A59-9802F0F60884}" presName="node" presStyleLbl="node1" presStyleIdx="3" presStyleCnt="5">
        <dgm:presLayoutVars>
          <dgm:bulletEnabled val="1"/>
        </dgm:presLayoutVars>
      </dgm:prSet>
      <dgm:spPr/>
    </dgm:pt>
    <dgm:pt modelId="{C73451F6-7D05-4275-8081-43DE7390766E}" type="pres">
      <dgm:prSet presAssocID="{D986161F-DD84-4211-AC0B-66449C7C033F}" presName="sibTrans" presStyleCnt="0"/>
      <dgm:spPr/>
    </dgm:pt>
    <dgm:pt modelId="{E63FF4D4-CFFD-4048-AE95-1BCFB6AFCD7E}" type="pres">
      <dgm:prSet presAssocID="{50D39AA0-9E9F-4EDA-A6D0-79945E390108}" presName="node" presStyleLbl="node1" presStyleIdx="4" presStyleCnt="5">
        <dgm:presLayoutVars>
          <dgm:bulletEnabled val="1"/>
        </dgm:presLayoutVars>
      </dgm:prSet>
      <dgm:spPr/>
    </dgm:pt>
  </dgm:ptLst>
  <dgm:cxnLst>
    <dgm:cxn modelId="{54463B2D-F5A1-4511-B94D-C0EA0E7DE756}" srcId="{3A60999D-715C-425C-99B1-68B914F502E9}" destId="{DD051534-27F7-4157-B578-97457729FE3B}" srcOrd="0" destOrd="0" parTransId="{0052E483-55BC-480D-A771-942B4F84C2E9}" sibTransId="{39474905-6F9E-459D-8CCE-4C570823194D}"/>
    <dgm:cxn modelId="{1E624040-D333-47C7-B9E9-0EACC867FC19}" srcId="{3A60999D-715C-425C-99B1-68B914F502E9}" destId="{01F718E0-915B-40DC-A2A3-F483F0570EC9}" srcOrd="1" destOrd="0" parTransId="{812FEE31-AB30-4278-A159-B423C894D236}" sibTransId="{71390208-36CD-4268-AC22-34660EB6D51B}"/>
    <dgm:cxn modelId="{58D7FE5E-B216-49D3-8AF9-3DC1F97B7AA7}" type="presOf" srcId="{01F718E0-915B-40DC-A2A3-F483F0570EC9}" destId="{E6FDA165-102C-421B-A634-62D70FDB74FD}" srcOrd="0" destOrd="0" presId="urn:microsoft.com/office/officeart/2005/8/layout/default#2"/>
    <dgm:cxn modelId="{7D396144-82C8-49ED-8ABF-77184A108B6D}" type="presOf" srcId="{E3FF1494-1E66-4190-BBFA-FDD1CD5C3DD2}" destId="{8252AB4F-4A42-4692-88F5-19CE262C8716}" srcOrd="0" destOrd="0" presId="urn:microsoft.com/office/officeart/2005/8/layout/default#2"/>
    <dgm:cxn modelId="{B82B546C-6667-4EA7-A2B6-1CBA147504B3}" srcId="{3A60999D-715C-425C-99B1-68B914F502E9}" destId="{1586DFF6-BFE2-4435-9A59-9802F0F60884}" srcOrd="3" destOrd="0" parTransId="{BB31224D-9840-4AFB-BA6F-783EF7590ED2}" sibTransId="{D986161F-DD84-4211-AC0B-66449C7C033F}"/>
    <dgm:cxn modelId="{544B5F76-EF66-4AA0-8C2D-D70131508858}" type="presOf" srcId="{50D39AA0-9E9F-4EDA-A6D0-79945E390108}" destId="{E63FF4D4-CFFD-4048-AE95-1BCFB6AFCD7E}" srcOrd="0" destOrd="0" presId="urn:microsoft.com/office/officeart/2005/8/layout/default#2"/>
    <dgm:cxn modelId="{EC7CD894-E80A-437F-BA32-48B8E64010E6}" srcId="{3A60999D-715C-425C-99B1-68B914F502E9}" destId="{E3FF1494-1E66-4190-BBFA-FDD1CD5C3DD2}" srcOrd="2" destOrd="0" parTransId="{14D6AB2F-0791-4A61-8EE3-C6BDEEBCBDCD}" sibTransId="{D3D7C8C8-6B22-4597-9CBA-81C3CD9FD8B1}"/>
    <dgm:cxn modelId="{F09C12A4-0A5A-40FB-8792-C63B6809AA6A}" type="presOf" srcId="{3A60999D-715C-425C-99B1-68B914F502E9}" destId="{CE545D52-C70F-4088-85AB-80AEF3E86E82}" srcOrd="0" destOrd="0" presId="urn:microsoft.com/office/officeart/2005/8/layout/default#2"/>
    <dgm:cxn modelId="{28931CB9-D65E-4AAF-93BB-C875D6704C6B}" type="presOf" srcId="{1586DFF6-BFE2-4435-9A59-9802F0F60884}" destId="{CF4D25E5-4448-4FC2-A802-8FAA5D4A81BD}" srcOrd="0" destOrd="0" presId="urn:microsoft.com/office/officeart/2005/8/layout/default#2"/>
    <dgm:cxn modelId="{95D98FD7-2F14-40B5-AD9C-7686DB749284}" srcId="{3A60999D-715C-425C-99B1-68B914F502E9}" destId="{50D39AA0-9E9F-4EDA-A6D0-79945E390108}" srcOrd="4" destOrd="0" parTransId="{E6EECAD0-A4E4-4FC6-BD98-02D0BFCA529E}" sibTransId="{B4B0BA9F-C9CF-4A34-A97F-56DD8CEACD9C}"/>
    <dgm:cxn modelId="{92B8C0F7-B1BC-4EEB-AFF0-423E54BC50D2}" type="presOf" srcId="{DD051534-27F7-4157-B578-97457729FE3B}" destId="{DBE0F682-5615-47D1-A352-3C81F8154322}" srcOrd="0" destOrd="0" presId="urn:microsoft.com/office/officeart/2005/8/layout/default#2"/>
    <dgm:cxn modelId="{3BD28166-CD8D-446A-AD9E-C85154B79B02}" type="presParOf" srcId="{CE545D52-C70F-4088-85AB-80AEF3E86E82}" destId="{DBE0F682-5615-47D1-A352-3C81F8154322}" srcOrd="0" destOrd="0" presId="urn:microsoft.com/office/officeart/2005/8/layout/default#2"/>
    <dgm:cxn modelId="{0B94A963-E463-463F-B2AC-B14810D335DB}" type="presParOf" srcId="{CE545D52-C70F-4088-85AB-80AEF3E86E82}" destId="{660B6166-D8E8-45D1-A445-105BA8AEB7AA}" srcOrd="1" destOrd="0" presId="urn:microsoft.com/office/officeart/2005/8/layout/default#2"/>
    <dgm:cxn modelId="{D8C66CFD-861D-419F-AC20-32E10BB3A96D}" type="presParOf" srcId="{CE545D52-C70F-4088-85AB-80AEF3E86E82}" destId="{E6FDA165-102C-421B-A634-62D70FDB74FD}" srcOrd="2" destOrd="0" presId="urn:microsoft.com/office/officeart/2005/8/layout/default#2"/>
    <dgm:cxn modelId="{03EB4809-5A75-40B7-AAAF-348E37C6EC6D}" type="presParOf" srcId="{CE545D52-C70F-4088-85AB-80AEF3E86E82}" destId="{1F245424-7778-49E9-A8A1-EDE4A58C1A07}" srcOrd="3" destOrd="0" presId="urn:microsoft.com/office/officeart/2005/8/layout/default#2"/>
    <dgm:cxn modelId="{B9E179C3-F1AD-450B-9266-46F76D65EA28}" type="presParOf" srcId="{CE545D52-C70F-4088-85AB-80AEF3E86E82}" destId="{8252AB4F-4A42-4692-88F5-19CE262C8716}" srcOrd="4" destOrd="0" presId="urn:microsoft.com/office/officeart/2005/8/layout/default#2"/>
    <dgm:cxn modelId="{93BDCBEE-D625-45FB-840E-08E61E377883}" type="presParOf" srcId="{CE545D52-C70F-4088-85AB-80AEF3E86E82}" destId="{70872C22-2693-4BD2-B0FA-D272CC4B29F8}" srcOrd="5" destOrd="0" presId="urn:microsoft.com/office/officeart/2005/8/layout/default#2"/>
    <dgm:cxn modelId="{A70CE09B-4131-4B9C-9B35-6EC8F131466C}" type="presParOf" srcId="{CE545D52-C70F-4088-85AB-80AEF3E86E82}" destId="{CF4D25E5-4448-4FC2-A802-8FAA5D4A81BD}" srcOrd="6" destOrd="0" presId="urn:microsoft.com/office/officeart/2005/8/layout/default#2"/>
    <dgm:cxn modelId="{A394D365-FF05-4074-BA8E-B460181D5821}" type="presParOf" srcId="{CE545D52-C70F-4088-85AB-80AEF3E86E82}" destId="{C73451F6-7D05-4275-8081-43DE7390766E}" srcOrd="7" destOrd="0" presId="urn:microsoft.com/office/officeart/2005/8/layout/default#2"/>
    <dgm:cxn modelId="{A1FD41BA-37A3-4818-AB80-3C2EC944C5F8}" type="presParOf" srcId="{CE545D52-C70F-4088-85AB-80AEF3E86E82}" destId="{E63FF4D4-CFFD-4048-AE95-1BCFB6AFCD7E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BA3E7-9DCC-46A6-BA9F-3360545BB4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8AD43E5-2C7D-4A40-B0FB-99DF8C42AD73}">
      <dgm:prSet phldrT="[Text]"/>
      <dgm:spPr/>
      <dgm:t>
        <a:bodyPr/>
        <a:lstStyle/>
        <a:p>
          <a:pPr>
            <a:buClr>
              <a:schemeClr val="accent2"/>
            </a:buClr>
          </a:pPr>
          <a:r>
            <a:rPr lang="en-IN" dirty="0">
              <a:solidFill>
                <a:srgbClr val="002060"/>
              </a:solidFill>
              <a:latin typeface="Bookman Old Style" panose="02050604050505020204" pitchFamily="18" charset="0"/>
            </a:rPr>
            <a:t>Ministry of Jal Shakti</a:t>
          </a:r>
        </a:p>
      </dgm:t>
    </dgm:pt>
    <dgm:pt modelId="{A6072BC1-5255-4B1B-9BD0-EF330CC47927}" type="parTrans" cxnId="{4EB7DCA0-7298-4DDE-9896-83CFD28FD4B4}">
      <dgm:prSet/>
      <dgm:spPr/>
      <dgm:t>
        <a:bodyPr/>
        <a:lstStyle/>
        <a:p>
          <a:endParaRPr lang="en-IN"/>
        </a:p>
      </dgm:t>
    </dgm:pt>
    <dgm:pt modelId="{B70CB2B8-9DA8-4D32-A1A5-DCC8AB2E6EA0}" type="sibTrans" cxnId="{4EB7DCA0-7298-4DDE-9896-83CFD28FD4B4}">
      <dgm:prSet/>
      <dgm:spPr/>
      <dgm:t>
        <a:bodyPr/>
        <a:lstStyle/>
        <a:p>
          <a:endParaRPr lang="en-IN"/>
        </a:p>
      </dgm:t>
    </dgm:pt>
    <dgm:pt modelId="{6AEDE689-C7B0-4953-8033-061C1E63D37C}">
      <dgm:prSet/>
      <dgm:spPr/>
      <dgm:t>
        <a:bodyPr/>
        <a:lstStyle/>
        <a:p>
          <a:pPr>
            <a:buClr>
              <a:schemeClr val="accent2"/>
            </a:buClr>
          </a:pPr>
          <a:r>
            <a:rPr lang="en-IN" dirty="0">
              <a:solidFill>
                <a:srgbClr val="002060"/>
              </a:solidFill>
              <a:latin typeface="Bookman Old Style" panose="02050604050505020204" pitchFamily="18" charset="0"/>
            </a:rPr>
            <a:t>Food Safety and Standards Authority of India</a:t>
          </a:r>
        </a:p>
      </dgm:t>
    </dgm:pt>
    <dgm:pt modelId="{4CFEAC27-31DC-4C5D-A173-BB8806EF172D}" type="parTrans" cxnId="{216E2766-07A5-4CE7-BD31-2D34E39D76F8}">
      <dgm:prSet/>
      <dgm:spPr/>
      <dgm:t>
        <a:bodyPr/>
        <a:lstStyle/>
        <a:p>
          <a:endParaRPr lang="en-IN"/>
        </a:p>
      </dgm:t>
    </dgm:pt>
    <dgm:pt modelId="{328DBC75-E06D-4096-AD7A-DDA09C3ED0EE}" type="sibTrans" cxnId="{216E2766-07A5-4CE7-BD31-2D34E39D76F8}">
      <dgm:prSet/>
      <dgm:spPr/>
      <dgm:t>
        <a:bodyPr/>
        <a:lstStyle/>
        <a:p>
          <a:endParaRPr lang="en-IN"/>
        </a:p>
      </dgm:t>
    </dgm:pt>
    <dgm:pt modelId="{635E50ED-1679-4B81-A97C-1F78ABED3FF1}">
      <dgm:prSet/>
      <dgm:spPr/>
      <dgm:t>
        <a:bodyPr/>
        <a:lstStyle/>
        <a:p>
          <a:pPr>
            <a:buClr>
              <a:schemeClr val="accent2"/>
            </a:buClr>
          </a:pPr>
          <a:r>
            <a:rPr lang="en-IN" dirty="0">
              <a:solidFill>
                <a:srgbClr val="002060"/>
              </a:solidFill>
              <a:latin typeface="Bookman Old Style" panose="02050604050505020204" pitchFamily="18" charset="0"/>
            </a:rPr>
            <a:t>Agricultural and Processed Food Products Export Development Authority</a:t>
          </a:r>
        </a:p>
      </dgm:t>
    </dgm:pt>
    <dgm:pt modelId="{D2F5D462-7EFC-4085-97D0-DFCA84AFBD16}" type="parTrans" cxnId="{E2A94489-78DA-4FE4-98BF-0264B9889D3C}">
      <dgm:prSet/>
      <dgm:spPr/>
      <dgm:t>
        <a:bodyPr/>
        <a:lstStyle/>
        <a:p>
          <a:endParaRPr lang="en-IN"/>
        </a:p>
      </dgm:t>
    </dgm:pt>
    <dgm:pt modelId="{34C6509C-41D1-4A84-B288-ECC0F5054CB6}" type="sibTrans" cxnId="{E2A94489-78DA-4FE4-98BF-0264B9889D3C}">
      <dgm:prSet/>
      <dgm:spPr/>
      <dgm:t>
        <a:bodyPr/>
        <a:lstStyle/>
        <a:p>
          <a:endParaRPr lang="en-IN"/>
        </a:p>
      </dgm:t>
    </dgm:pt>
    <dgm:pt modelId="{2AC861C7-B592-4D3F-9E73-237F00586659}">
      <dgm:prSet/>
      <dgm:spPr/>
      <dgm:t>
        <a:bodyPr/>
        <a:lstStyle/>
        <a:p>
          <a:pPr>
            <a:buClr>
              <a:schemeClr val="accent2"/>
            </a:buClr>
          </a:pPr>
          <a:r>
            <a:rPr lang="en-IN" dirty="0">
              <a:solidFill>
                <a:srgbClr val="002060"/>
              </a:solidFill>
              <a:latin typeface="Bookman Old Style" panose="02050604050505020204" pitchFamily="18" charset="0"/>
            </a:rPr>
            <a:t>Export Inspection Council</a:t>
          </a:r>
        </a:p>
      </dgm:t>
    </dgm:pt>
    <dgm:pt modelId="{FCB805BA-418D-4A47-BB98-3D7C10234898}" type="parTrans" cxnId="{4716E4A0-0728-47D5-B34F-A8112DDA42F6}">
      <dgm:prSet/>
      <dgm:spPr/>
      <dgm:t>
        <a:bodyPr/>
        <a:lstStyle/>
        <a:p>
          <a:endParaRPr lang="en-IN"/>
        </a:p>
      </dgm:t>
    </dgm:pt>
    <dgm:pt modelId="{BC423C73-0198-465F-8D64-AD741C47F821}" type="sibTrans" cxnId="{4716E4A0-0728-47D5-B34F-A8112DDA42F6}">
      <dgm:prSet/>
      <dgm:spPr/>
      <dgm:t>
        <a:bodyPr/>
        <a:lstStyle/>
        <a:p>
          <a:endParaRPr lang="en-IN"/>
        </a:p>
      </dgm:t>
    </dgm:pt>
    <dgm:pt modelId="{B9F70BE5-283A-4B4C-8CEF-10D699303F53}">
      <dgm:prSet/>
      <dgm:spPr/>
      <dgm:t>
        <a:bodyPr/>
        <a:lstStyle/>
        <a:p>
          <a:pPr>
            <a:buClr>
              <a:schemeClr val="accent2"/>
            </a:buClr>
          </a:pPr>
          <a:r>
            <a:rPr lang="en-IN" dirty="0">
              <a:solidFill>
                <a:srgbClr val="002060"/>
              </a:solidFill>
              <a:latin typeface="Bookman Old Style" panose="02050604050505020204" pitchFamily="18" charset="0"/>
            </a:rPr>
            <a:t>Ministry of Health and Family Welfare</a:t>
          </a:r>
        </a:p>
      </dgm:t>
    </dgm:pt>
    <dgm:pt modelId="{551A2662-DD42-4990-B074-1F58B29AC94C}" type="parTrans" cxnId="{42A20B82-A16D-43BB-8A54-A4237D41FFCB}">
      <dgm:prSet/>
      <dgm:spPr/>
      <dgm:t>
        <a:bodyPr/>
        <a:lstStyle/>
        <a:p>
          <a:endParaRPr lang="en-IN"/>
        </a:p>
      </dgm:t>
    </dgm:pt>
    <dgm:pt modelId="{97CCEB11-A0ED-49D0-A8DE-F3841E4F5A84}" type="sibTrans" cxnId="{42A20B82-A16D-43BB-8A54-A4237D41FFCB}">
      <dgm:prSet/>
      <dgm:spPr/>
      <dgm:t>
        <a:bodyPr/>
        <a:lstStyle/>
        <a:p>
          <a:endParaRPr lang="en-IN"/>
        </a:p>
      </dgm:t>
    </dgm:pt>
    <dgm:pt modelId="{BE6C2593-0DCA-49E8-9B98-0E4466C16355}">
      <dgm:prSet/>
      <dgm:spPr/>
      <dgm:t>
        <a:bodyPr/>
        <a:lstStyle/>
        <a:p>
          <a:pPr>
            <a:buClr>
              <a:schemeClr val="accent2"/>
            </a:buClr>
          </a:pPr>
          <a:r>
            <a:rPr lang="en-IN" dirty="0">
              <a:solidFill>
                <a:srgbClr val="002060"/>
              </a:solidFill>
              <a:latin typeface="Bookman Old Style" panose="02050604050505020204" pitchFamily="18" charset="0"/>
            </a:rPr>
            <a:t>Atomic Energy Regulatory Board</a:t>
          </a:r>
        </a:p>
      </dgm:t>
    </dgm:pt>
    <dgm:pt modelId="{32B8C7C4-C649-4EE0-BBFC-82B7D74B692C}" type="parTrans" cxnId="{AC8D2B56-7915-4782-9397-4AF0002F3DB8}">
      <dgm:prSet/>
      <dgm:spPr/>
      <dgm:t>
        <a:bodyPr/>
        <a:lstStyle/>
        <a:p>
          <a:endParaRPr lang="en-IN"/>
        </a:p>
      </dgm:t>
    </dgm:pt>
    <dgm:pt modelId="{38655A1A-AE33-49FF-8C5E-09F94245A55B}" type="sibTrans" cxnId="{AC8D2B56-7915-4782-9397-4AF0002F3DB8}">
      <dgm:prSet/>
      <dgm:spPr/>
      <dgm:t>
        <a:bodyPr/>
        <a:lstStyle/>
        <a:p>
          <a:endParaRPr lang="en-IN"/>
        </a:p>
      </dgm:t>
    </dgm:pt>
    <dgm:pt modelId="{4B373472-9653-42C9-8CE7-84ADBB6F794C}" type="pres">
      <dgm:prSet presAssocID="{355BA3E7-9DCC-46A6-BA9F-3360545BB471}" presName="Name0" presStyleCnt="0">
        <dgm:presLayoutVars>
          <dgm:chMax val="7"/>
          <dgm:chPref val="7"/>
          <dgm:dir/>
        </dgm:presLayoutVars>
      </dgm:prSet>
      <dgm:spPr/>
    </dgm:pt>
    <dgm:pt modelId="{4802EAD7-9B31-4D09-9E3F-7DB83C700C4E}" type="pres">
      <dgm:prSet presAssocID="{355BA3E7-9DCC-46A6-BA9F-3360545BB471}" presName="Name1" presStyleCnt="0"/>
      <dgm:spPr/>
    </dgm:pt>
    <dgm:pt modelId="{70B565E8-A52A-4B23-A52C-C3AB1FE22542}" type="pres">
      <dgm:prSet presAssocID="{355BA3E7-9DCC-46A6-BA9F-3360545BB471}" presName="cycle" presStyleCnt="0"/>
      <dgm:spPr/>
    </dgm:pt>
    <dgm:pt modelId="{6204434A-6E17-4F95-9A98-668282D03CAB}" type="pres">
      <dgm:prSet presAssocID="{355BA3E7-9DCC-46A6-BA9F-3360545BB471}" presName="srcNode" presStyleLbl="node1" presStyleIdx="0" presStyleCnt="6"/>
      <dgm:spPr/>
    </dgm:pt>
    <dgm:pt modelId="{E91CB605-F822-4636-9180-5E15387853F5}" type="pres">
      <dgm:prSet presAssocID="{355BA3E7-9DCC-46A6-BA9F-3360545BB471}" presName="conn" presStyleLbl="parChTrans1D2" presStyleIdx="0" presStyleCnt="1"/>
      <dgm:spPr/>
    </dgm:pt>
    <dgm:pt modelId="{DC625E0B-F12F-4B40-896C-D09CD1D84719}" type="pres">
      <dgm:prSet presAssocID="{355BA3E7-9DCC-46A6-BA9F-3360545BB471}" presName="extraNode" presStyleLbl="node1" presStyleIdx="0" presStyleCnt="6"/>
      <dgm:spPr/>
    </dgm:pt>
    <dgm:pt modelId="{D6EC82E4-698F-4D48-B978-2BDCEC17A2A9}" type="pres">
      <dgm:prSet presAssocID="{355BA3E7-9DCC-46A6-BA9F-3360545BB471}" presName="dstNode" presStyleLbl="node1" presStyleIdx="0" presStyleCnt="6"/>
      <dgm:spPr/>
    </dgm:pt>
    <dgm:pt modelId="{84374797-5B72-408D-8AA6-8E5228995367}" type="pres">
      <dgm:prSet presAssocID="{68AD43E5-2C7D-4A40-B0FB-99DF8C42AD73}" presName="text_1" presStyleLbl="node1" presStyleIdx="0" presStyleCnt="6">
        <dgm:presLayoutVars>
          <dgm:bulletEnabled val="1"/>
        </dgm:presLayoutVars>
      </dgm:prSet>
      <dgm:spPr/>
    </dgm:pt>
    <dgm:pt modelId="{94C92F0E-AA7D-49F6-BA5F-FC6B35661E8C}" type="pres">
      <dgm:prSet presAssocID="{68AD43E5-2C7D-4A40-B0FB-99DF8C42AD73}" presName="accent_1" presStyleCnt="0"/>
      <dgm:spPr/>
    </dgm:pt>
    <dgm:pt modelId="{7399BF09-C0F0-47C2-99FC-83625BD2A5E8}" type="pres">
      <dgm:prSet presAssocID="{68AD43E5-2C7D-4A40-B0FB-99DF8C42AD73}" presName="accentRepeatNode" presStyleLbl="solidFgAcc1" presStyleIdx="0" presStyleCnt="6"/>
      <dgm:spPr/>
    </dgm:pt>
    <dgm:pt modelId="{E0165E37-B7BE-46CF-A44C-6632F31CC1B3}" type="pres">
      <dgm:prSet presAssocID="{6AEDE689-C7B0-4953-8033-061C1E63D37C}" presName="text_2" presStyleLbl="node1" presStyleIdx="1" presStyleCnt="6">
        <dgm:presLayoutVars>
          <dgm:bulletEnabled val="1"/>
        </dgm:presLayoutVars>
      </dgm:prSet>
      <dgm:spPr/>
    </dgm:pt>
    <dgm:pt modelId="{654C8124-7886-428B-8A03-5CBEF76D2D7D}" type="pres">
      <dgm:prSet presAssocID="{6AEDE689-C7B0-4953-8033-061C1E63D37C}" presName="accent_2" presStyleCnt="0"/>
      <dgm:spPr/>
    </dgm:pt>
    <dgm:pt modelId="{21B465A7-1F49-4371-814D-597B70087F21}" type="pres">
      <dgm:prSet presAssocID="{6AEDE689-C7B0-4953-8033-061C1E63D37C}" presName="accentRepeatNode" presStyleLbl="solidFgAcc1" presStyleIdx="1" presStyleCnt="6"/>
      <dgm:spPr/>
    </dgm:pt>
    <dgm:pt modelId="{E71518DB-7AE5-44CB-B74A-57A2DBB62404}" type="pres">
      <dgm:prSet presAssocID="{635E50ED-1679-4B81-A97C-1F78ABED3FF1}" presName="text_3" presStyleLbl="node1" presStyleIdx="2" presStyleCnt="6">
        <dgm:presLayoutVars>
          <dgm:bulletEnabled val="1"/>
        </dgm:presLayoutVars>
      </dgm:prSet>
      <dgm:spPr/>
    </dgm:pt>
    <dgm:pt modelId="{1E85FE35-33A2-46F4-8FE0-A0D33769B0ED}" type="pres">
      <dgm:prSet presAssocID="{635E50ED-1679-4B81-A97C-1F78ABED3FF1}" presName="accent_3" presStyleCnt="0"/>
      <dgm:spPr/>
    </dgm:pt>
    <dgm:pt modelId="{F06A3ACA-BE26-4880-87FF-D5593DA23B3D}" type="pres">
      <dgm:prSet presAssocID="{635E50ED-1679-4B81-A97C-1F78ABED3FF1}" presName="accentRepeatNode" presStyleLbl="solidFgAcc1" presStyleIdx="2" presStyleCnt="6"/>
      <dgm:spPr/>
    </dgm:pt>
    <dgm:pt modelId="{14CBF40E-03A6-4CE2-9D51-4D716671777B}" type="pres">
      <dgm:prSet presAssocID="{2AC861C7-B592-4D3F-9E73-237F00586659}" presName="text_4" presStyleLbl="node1" presStyleIdx="3" presStyleCnt="6">
        <dgm:presLayoutVars>
          <dgm:bulletEnabled val="1"/>
        </dgm:presLayoutVars>
      </dgm:prSet>
      <dgm:spPr/>
    </dgm:pt>
    <dgm:pt modelId="{DEC61FAB-2297-4725-89F3-DF520DE50F14}" type="pres">
      <dgm:prSet presAssocID="{2AC861C7-B592-4D3F-9E73-237F00586659}" presName="accent_4" presStyleCnt="0"/>
      <dgm:spPr/>
    </dgm:pt>
    <dgm:pt modelId="{4D6432FC-137B-4ADA-AFE1-387BD629BB2C}" type="pres">
      <dgm:prSet presAssocID="{2AC861C7-B592-4D3F-9E73-237F00586659}" presName="accentRepeatNode" presStyleLbl="solidFgAcc1" presStyleIdx="3" presStyleCnt="6"/>
      <dgm:spPr/>
    </dgm:pt>
    <dgm:pt modelId="{C805B6FB-3C23-4D8B-A118-FFCA338B74A4}" type="pres">
      <dgm:prSet presAssocID="{B9F70BE5-283A-4B4C-8CEF-10D699303F53}" presName="text_5" presStyleLbl="node1" presStyleIdx="4" presStyleCnt="6">
        <dgm:presLayoutVars>
          <dgm:bulletEnabled val="1"/>
        </dgm:presLayoutVars>
      </dgm:prSet>
      <dgm:spPr/>
    </dgm:pt>
    <dgm:pt modelId="{8AFE628C-7D34-4C8B-B708-E991AC710F80}" type="pres">
      <dgm:prSet presAssocID="{B9F70BE5-283A-4B4C-8CEF-10D699303F53}" presName="accent_5" presStyleCnt="0"/>
      <dgm:spPr/>
    </dgm:pt>
    <dgm:pt modelId="{F672DD27-826E-4777-B659-8698FB4278A3}" type="pres">
      <dgm:prSet presAssocID="{B9F70BE5-283A-4B4C-8CEF-10D699303F53}" presName="accentRepeatNode" presStyleLbl="solidFgAcc1" presStyleIdx="4" presStyleCnt="6"/>
      <dgm:spPr/>
    </dgm:pt>
    <dgm:pt modelId="{98B30987-130A-4E32-8584-E2AFFF91D3DC}" type="pres">
      <dgm:prSet presAssocID="{BE6C2593-0DCA-49E8-9B98-0E4466C16355}" presName="text_6" presStyleLbl="node1" presStyleIdx="5" presStyleCnt="6">
        <dgm:presLayoutVars>
          <dgm:bulletEnabled val="1"/>
        </dgm:presLayoutVars>
      </dgm:prSet>
      <dgm:spPr/>
    </dgm:pt>
    <dgm:pt modelId="{9E2211AE-E00F-42C9-8091-A2E14474A1E4}" type="pres">
      <dgm:prSet presAssocID="{BE6C2593-0DCA-49E8-9B98-0E4466C16355}" presName="accent_6" presStyleCnt="0"/>
      <dgm:spPr/>
    </dgm:pt>
    <dgm:pt modelId="{032437F3-DD05-4A94-B0E6-EFBEDE628772}" type="pres">
      <dgm:prSet presAssocID="{BE6C2593-0DCA-49E8-9B98-0E4466C16355}" presName="accentRepeatNode" presStyleLbl="solidFgAcc1" presStyleIdx="5" presStyleCnt="6"/>
      <dgm:spPr/>
    </dgm:pt>
  </dgm:ptLst>
  <dgm:cxnLst>
    <dgm:cxn modelId="{4E377C0D-23A8-4D93-B320-075F719D0D32}" type="presOf" srcId="{2AC861C7-B592-4D3F-9E73-237F00586659}" destId="{14CBF40E-03A6-4CE2-9D51-4D716671777B}" srcOrd="0" destOrd="0" presId="urn:microsoft.com/office/officeart/2008/layout/VerticalCurvedList"/>
    <dgm:cxn modelId="{7374301B-AB02-4EF4-9E63-B87526FE54AA}" type="presOf" srcId="{B9F70BE5-283A-4B4C-8CEF-10D699303F53}" destId="{C805B6FB-3C23-4D8B-A118-FFCA338B74A4}" srcOrd="0" destOrd="0" presId="urn:microsoft.com/office/officeart/2008/layout/VerticalCurvedList"/>
    <dgm:cxn modelId="{2C978F28-4B4C-4B1F-92ED-B34AE122E570}" type="presOf" srcId="{6AEDE689-C7B0-4953-8033-061C1E63D37C}" destId="{E0165E37-B7BE-46CF-A44C-6632F31CC1B3}" srcOrd="0" destOrd="0" presId="urn:microsoft.com/office/officeart/2008/layout/VerticalCurvedList"/>
    <dgm:cxn modelId="{96C1252C-709D-4168-AB16-C2C960642859}" type="presOf" srcId="{635E50ED-1679-4B81-A97C-1F78ABED3FF1}" destId="{E71518DB-7AE5-44CB-B74A-57A2DBB62404}" srcOrd="0" destOrd="0" presId="urn:microsoft.com/office/officeart/2008/layout/VerticalCurvedList"/>
    <dgm:cxn modelId="{060F9431-1EAC-4B72-9FB1-CA6CD87EC5A3}" type="presOf" srcId="{68AD43E5-2C7D-4A40-B0FB-99DF8C42AD73}" destId="{84374797-5B72-408D-8AA6-8E5228995367}" srcOrd="0" destOrd="0" presId="urn:microsoft.com/office/officeart/2008/layout/VerticalCurvedList"/>
    <dgm:cxn modelId="{AC657461-F432-4C3F-88F5-E6C8B1B31079}" type="presOf" srcId="{B70CB2B8-9DA8-4D32-A1A5-DCC8AB2E6EA0}" destId="{E91CB605-F822-4636-9180-5E15387853F5}" srcOrd="0" destOrd="0" presId="urn:microsoft.com/office/officeart/2008/layout/VerticalCurvedList"/>
    <dgm:cxn modelId="{216E2766-07A5-4CE7-BD31-2D34E39D76F8}" srcId="{355BA3E7-9DCC-46A6-BA9F-3360545BB471}" destId="{6AEDE689-C7B0-4953-8033-061C1E63D37C}" srcOrd="1" destOrd="0" parTransId="{4CFEAC27-31DC-4C5D-A173-BB8806EF172D}" sibTransId="{328DBC75-E06D-4096-AD7A-DDA09C3ED0EE}"/>
    <dgm:cxn modelId="{6A327052-1EF4-4A9E-BE5F-169F23871909}" type="presOf" srcId="{BE6C2593-0DCA-49E8-9B98-0E4466C16355}" destId="{98B30987-130A-4E32-8584-E2AFFF91D3DC}" srcOrd="0" destOrd="0" presId="urn:microsoft.com/office/officeart/2008/layout/VerticalCurvedList"/>
    <dgm:cxn modelId="{507AED52-45F3-4C1C-A2E8-27AC594260AD}" type="presOf" srcId="{355BA3E7-9DCC-46A6-BA9F-3360545BB471}" destId="{4B373472-9653-42C9-8CE7-84ADBB6F794C}" srcOrd="0" destOrd="0" presId="urn:microsoft.com/office/officeart/2008/layout/VerticalCurvedList"/>
    <dgm:cxn modelId="{AC8D2B56-7915-4782-9397-4AF0002F3DB8}" srcId="{355BA3E7-9DCC-46A6-BA9F-3360545BB471}" destId="{BE6C2593-0DCA-49E8-9B98-0E4466C16355}" srcOrd="5" destOrd="0" parTransId="{32B8C7C4-C649-4EE0-BBFC-82B7D74B692C}" sibTransId="{38655A1A-AE33-49FF-8C5E-09F94245A55B}"/>
    <dgm:cxn modelId="{42A20B82-A16D-43BB-8A54-A4237D41FFCB}" srcId="{355BA3E7-9DCC-46A6-BA9F-3360545BB471}" destId="{B9F70BE5-283A-4B4C-8CEF-10D699303F53}" srcOrd="4" destOrd="0" parTransId="{551A2662-DD42-4990-B074-1F58B29AC94C}" sibTransId="{97CCEB11-A0ED-49D0-A8DE-F3841E4F5A84}"/>
    <dgm:cxn modelId="{E2A94489-78DA-4FE4-98BF-0264B9889D3C}" srcId="{355BA3E7-9DCC-46A6-BA9F-3360545BB471}" destId="{635E50ED-1679-4B81-A97C-1F78ABED3FF1}" srcOrd="2" destOrd="0" parTransId="{D2F5D462-7EFC-4085-97D0-DFCA84AFBD16}" sibTransId="{34C6509C-41D1-4A84-B288-ECC0F5054CB6}"/>
    <dgm:cxn modelId="{4EB7DCA0-7298-4DDE-9896-83CFD28FD4B4}" srcId="{355BA3E7-9DCC-46A6-BA9F-3360545BB471}" destId="{68AD43E5-2C7D-4A40-B0FB-99DF8C42AD73}" srcOrd="0" destOrd="0" parTransId="{A6072BC1-5255-4B1B-9BD0-EF330CC47927}" sibTransId="{B70CB2B8-9DA8-4D32-A1A5-DCC8AB2E6EA0}"/>
    <dgm:cxn modelId="{4716E4A0-0728-47D5-B34F-A8112DDA42F6}" srcId="{355BA3E7-9DCC-46A6-BA9F-3360545BB471}" destId="{2AC861C7-B592-4D3F-9E73-237F00586659}" srcOrd="3" destOrd="0" parTransId="{FCB805BA-418D-4A47-BB98-3D7C10234898}" sibTransId="{BC423C73-0198-465F-8D64-AD741C47F821}"/>
    <dgm:cxn modelId="{50EC6D98-0BCE-43A1-93C0-1CA48E7D2E31}" type="presParOf" srcId="{4B373472-9653-42C9-8CE7-84ADBB6F794C}" destId="{4802EAD7-9B31-4D09-9E3F-7DB83C700C4E}" srcOrd="0" destOrd="0" presId="urn:microsoft.com/office/officeart/2008/layout/VerticalCurvedList"/>
    <dgm:cxn modelId="{435CA71A-24B6-4C0B-A923-EF7F2A115DC2}" type="presParOf" srcId="{4802EAD7-9B31-4D09-9E3F-7DB83C700C4E}" destId="{70B565E8-A52A-4B23-A52C-C3AB1FE22542}" srcOrd="0" destOrd="0" presId="urn:microsoft.com/office/officeart/2008/layout/VerticalCurvedList"/>
    <dgm:cxn modelId="{52A2833A-1CB2-4A6A-BE8E-3822F0914571}" type="presParOf" srcId="{70B565E8-A52A-4B23-A52C-C3AB1FE22542}" destId="{6204434A-6E17-4F95-9A98-668282D03CAB}" srcOrd="0" destOrd="0" presId="urn:microsoft.com/office/officeart/2008/layout/VerticalCurvedList"/>
    <dgm:cxn modelId="{C0CC8265-A2DC-4250-A2E6-6CEFEF1B5B5B}" type="presParOf" srcId="{70B565E8-A52A-4B23-A52C-C3AB1FE22542}" destId="{E91CB605-F822-4636-9180-5E15387853F5}" srcOrd="1" destOrd="0" presId="urn:microsoft.com/office/officeart/2008/layout/VerticalCurvedList"/>
    <dgm:cxn modelId="{CAFEA1E1-D764-4A2A-AFCA-9D48A911222E}" type="presParOf" srcId="{70B565E8-A52A-4B23-A52C-C3AB1FE22542}" destId="{DC625E0B-F12F-4B40-896C-D09CD1D84719}" srcOrd="2" destOrd="0" presId="urn:microsoft.com/office/officeart/2008/layout/VerticalCurvedList"/>
    <dgm:cxn modelId="{40749327-9A81-4012-A0AC-50012476CBBF}" type="presParOf" srcId="{70B565E8-A52A-4B23-A52C-C3AB1FE22542}" destId="{D6EC82E4-698F-4D48-B978-2BDCEC17A2A9}" srcOrd="3" destOrd="0" presId="urn:microsoft.com/office/officeart/2008/layout/VerticalCurvedList"/>
    <dgm:cxn modelId="{F36C4CD1-89CC-4431-87D0-558982751FE5}" type="presParOf" srcId="{4802EAD7-9B31-4D09-9E3F-7DB83C700C4E}" destId="{84374797-5B72-408D-8AA6-8E5228995367}" srcOrd="1" destOrd="0" presId="urn:microsoft.com/office/officeart/2008/layout/VerticalCurvedList"/>
    <dgm:cxn modelId="{9EC8467F-BD33-4902-999E-CE64844B9FBB}" type="presParOf" srcId="{4802EAD7-9B31-4D09-9E3F-7DB83C700C4E}" destId="{94C92F0E-AA7D-49F6-BA5F-FC6B35661E8C}" srcOrd="2" destOrd="0" presId="urn:microsoft.com/office/officeart/2008/layout/VerticalCurvedList"/>
    <dgm:cxn modelId="{06B2E430-DFC1-407C-AED4-969A5147D12F}" type="presParOf" srcId="{94C92F0E-AA7D-49F6-BA5F-FC6B35661E8C}" destId="{7399BF09-C0F0-47C2-99FC-83625BD2A5E8}" srcOrd="0" destOrd="0" presId="urn:microsoft.com/office/officeart/2008/layout/VerticalCurvedList"/>
    <dgm:cxn modelId="{6B34E1D7-6B8D-48F5-B063-FF13E6F77D5A}" type="presParOf" srcId="{4802EAD7-9B31-4D09-9E3F-7DB83C700C4E}" destId="{E0165E37-B7BE-46CF-A44C-6632F31CC1B3}" srcOrd="3" destOrd="0" presId="urn:microsoft.com/office/officeart/2008/layout/VerticalCurvedList"/>
    <dgm:cxn modelId="{A800B0D7-3711-40DB-B5E8-A2904BD5F2FD}" type="presParOf" srcId="{4802EAD7-9B31-4D09-9E3F-7DB83C700C4E}" destId="{654C8124-7886-428B-8A03-5CBEF76D2D7D}" srcOrd="4" destOrd="0" presId="urn:microsoft.com/office/officeart/2008/layout/VerticalCurvedList"/>
    <dgm:cxn modelId="{A5A243DC-147A-48D3-9BB5-74708A416517}" type="presParOf" srcId="{654C8124-7886-428B-8A03-5CBEF76D2D7D}" destId="{21B465A7-1F49-4371-814D-597B70087F21}" srcOrd="0" destOrd="0" presId="urn:microsoft.com/office/officeart/2008/layout/VerticalCurvedList"/>
    <dgm:cxn modelId="{C1304DA9-2B07-45F4-923B-2723853DC905}" type="presParOf" srcId="{4802EAD7-9B31-4D09-9E3F-7DB83C700C4E}" destId="{E71518DB-7AE5-44CB-B74A-57A2DBB62404}" srcOrd="5" destOrd="0" presId="urn:microsoft.com/office/officeart/2008/layout/VerticalCurvedList"/>
    <dgm:cxn modelId="{AD6B0E34-7D7A-44F0-94DB-339D9A48500F}" type="presParOf" srcId="{4802EAD7-9B31-4D09-9E3F-7DB83C700C4E}" destId="{1E85FE35-33A2-46F4-8FE0-A0D33769B0ED}" srcOrd="6" destOrd="0" presId="urn:microsoft.com/office/officeart/2008/layout/VerticalCurvedList"/>
    <dgm:cxn modelId="{AC399F8E-7BA6-4B7F-8BFB-7E37B14A7DE3}" type="presParOf" srcId="{1E85FE35-33A2-46F4-8FE0-A0D33769B0ED}" destId="{F06A3ACA-BE26-4880-87FF-D5593DA23B3D}" srcOrd="0" destOrd="0" presId="urn:microsoft.com/office/officeart/2008/layout/VerticalCurvedList"/>
    <dgm:cxn modelId="{8C726DAD-A7E0-40FC-B7FD-AAB96A54AA1F}" type="presParOf" srcId="{4802EAD7-9B31-4D09-9E3F-7DB83C700C4E}" destId="{14CBF40E-03A6-4CE2-9D51-4D716671777B}" srcOrd="7" destOrd="0" presId="urn:microsoft.com/office/officeart/2008/layout/VerticalCurvedList"/>
    <dgm:cxn modelId="{529EB30A-14E7-46EC-A6F7-11D75D71A3E0}" type="presParOf" srcId="{4802EAD7-9B31-4D09-9E3F-7DB83C700C4E}" destId="{DEC61FAB-2297-4725-89F3-DF520DE50F14}" srcOrd="8" destOrd="0" presId="urn:microsoft.com/office/officeart/2008/layout/VerticalCurvedList"/>
    <dgm:cxn modelId="{BA03DA4D-2816-49DA-BFD4-3950C020527F}" type="presParOf" srcId="{DEC61FAB-2297-4725-89F3-DF520DE50F14}" destId="{4D6432FC-137B-4ADA-AFE1-387BD629BB2C}" srcOrd="0" destOrd="0" presId="urn:microsoft.com/office/officeart/2008/layout/VerticalCurvedList"/>
    <dgm:cxn modelId="{63721088-90EE-4D68-A675-666AB0F20FF9}" type="presParOf" srcId="{4802EAD7-9B31-4D09-9E3F-7DB83C700C4E}" destId="{C805B6FB-3C23-4D8B-A118-FFCA338B74A4}" srcOrd="9" destOrd="0" presId="urn:microsoft.com/office/officeart/2008/layout/VerticalCurvedList"/>
    <dgm:cxn modelId="{04A20923-2F16-485C-8FA2-E3F473193AFB}" type="presParOf" srcId="{4802EAD7-9B31-4D09-9E3F-7DB83C700C4E}" destId="{8AFE628C-7D34-4C8B-B708-E991AC710F80}" srcOrd="10" destOrd="0" presId="urn:microsoft.com/office/officeart/2008/layout/VerticalCurvedList"/>
    <dgm:cxn modelId="{384E65EB-07F8-46A5-8C5B-70D53265DD8F}" type="presParOf" srcId="{8AFE628C-7D34-4C8B-B708-E991AC710F80}" destId="{F672DD27-826E-4777-B659-8698FB4278A3}" srcOrd="0" destOrd="0" presId="urn:microsoft.com/office/officeart/2008/layout/VerticalCurvedList"/>
    <dgm:cxn modelId="{99D7F56C-962D-4D24-BEAE-36FFBFD8E606}" type="presParOf" srcId="{4802EAD7-9B31-4D09-9E3F-7DB83C700C4E}" destId="{98B30987-130A-4E32-8584-E2AFFF91D3DC}" srcOrd="11" destOrd="0" presId="urn:microsoft.com/office/officeart/2008/layout/VerticalCurvedList"/>
    <dgm:cxn modelId="{C2A6A1F0-54AE-4362-974C-31B00AEFF444}" type="presParOf" srcId="{4802EAD7-9B31-4D09-9E3F-7DB83C700C4E}" destId="{9E2211AE-E00F-42C9-8091-A2E14474A1E4}" srcOrd="12" destOrd="0" presId="urn:microsoft.com/office/officeart/2008/layout/VerticalCurvedList"/>
    <dgm:cxn modelId="{52C3891D-770A-4A63-BFC8-966654FCC8C8}" type="presParOf" srcId="{9E2211AE-E00F-42C9-8091-A2E14474A1E4}" destId="{032437F3-DD05-4A94-B0E6-EFBEDE6287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5BA3E7-9DCC-46A6-BA9F-3360545BB47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8AD43E5-2C7D-4A40-B0FB-99DF8C42AD73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Ministry of Environment, Forest &amp; Climate Change</a:t>
          </a:r>
        </a:p>
      </dgm:t>
    </dgm:pt>
    <dgm:pt modelId="{A6072BC1-5255-4B1B-9BD0-EF330CC47927}" type="parTrans" cxnId="{4EB7DCA0-7298-4DDE-9896-83CFD28FD4B4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70CB2B8-9DA8-4D32-A1A5-DCC8AB2E6EA0}" type="sibTrans" cxnId="{4EB7DCA0-7298-4DDE-9896-83CFD28FD4B4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4B33367-B75A-4583-BD0E-DD5DBEB0E352}">
      <dgm:prSet custT="1"/>
      <dgm:spPr/>
      <dgm:t>
        <a:bodyPr/>
        <a:lstStyle/>
        <a:p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Bureau of Indian Standards</a:t>
          </a:r>
        </a:p>
      </dgm:t>
    </dgm:pt>
    <dgm:pt modelId="{59BB9E3F-F33A-4996-9289-EE9A25629097}" type="parTrans" cxnId="{1D048F8C-E2A1-4599-A32C-E51602E5EF4B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2DEC793-FD59-4946-9C4C-501797EBDF54}" type="sibTrans" cxnId="{1D048F8C-E2A1-4599-A32C-E51602E5EF4B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0C264D3-B365-4FDA-A124-A8E1163796DF}">
      <dgm:prSet custT="1"/>
      <dgm:spPr/>
      <dgm:t>
        <a:bodyPr/>
        <a:lstStyle/>
        <a:p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Bureau of Energy Efficiency</a:t>
          </a:r>
        </a:p>
      </dgm:t>
    </dgm:pt>
    <dgm:pt modelId="{EB019B0E-90AB-4EE3-9611-C48FDF9E06F1}" type="parTrans" cxnId="{31F6DE7A-D953-43C1-86E3-AB6DA2AB15A7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6E563758-5782-4868-8D39-F4EDC7E8BF95}" type="sibTrans" cxnId="{31F6DE7A-D953-43C1-86E3-AB6DA2AB15A7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C61F6E5-3467-4922-AE1C-9D027AC6B435}">
      <dgm:prSet custT="1"/>
      <dgm:spPr/>
      <dgm:t>
        <a:bodyPr/>
        <a:lstStyle/>
        <a:p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Telecommunication Engineering Centre</a:t>
          </a:r>
        </a:p>
      </dgm:t>
    </dgm:pt>
    <dgm:pt modelId="{3EBC7FB4-CC4B-4A78-8A3B-C528F70E4247}" type="parTrans" cxnId="{1972EC9E-65DC-432C-9995-B3955C4BE19D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53C4D066-9B16-4A03-9492-1221075C8C4C}" type="sibTrans" cxnId="{1972EC9E-65DC-432C-9995-B3955C4BE19D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B0A44C98-25BD-4E41-BC34-D62C79DE531C}">
      <dgm:prSet custT="1"/>
      <dgm:spPr/>
      <dgm:t>
        <a:bodyPr/>
        <a:lstStyle/>
        <a:p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Ministry of Defence</a:t>
          </a:r>
        </a:p>
      </dgm:t>
    </dgm:pt>
    <dgm:pt modelId="{A0370A10-47DF-4510-A168-7E864261CE09}" type="parTrans" cxnId="{571D1B49-E975-4C5F-BEDD-3D0D06BCB079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891E89A2-AE94-4967-B7FA-434798EB2D96}" type="sibTrans" cxnId="{571D1B49-E975-4C5F-BEDD-3D0D06BCB079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38B774E-5848-4855-BB1F-DD13C9CE2D98}">
      <dgm:prSet custT="1"/>
      <dgm:spPr/>
      <dgm:t>
        <a:bodyPr/>
        <a:lstStyle/>
        <a:p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Ministry of Railways</a:t>
          </a:r>
        </a:p>
      </dgm:t>
    </dgm:pt>
    <dgm:pt modelId="{FA360F4A-0AC3-4EE5-8ADA-7F025E22FD43}" type="parTrans" cxnId="{F92FF90D-8343-47BB-BF98-F436A9397024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DAE1F050-1D85-4AB7-A4F3-C0C6410A1AC4}" type="sibTrans" cxnId="{F92FF90D-8343-47BB-BF98-F436A9397024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D67CF95-E6E3-47C5-A447-A712B85525CE}">
      <dgm:prSet custT="1"/>
      <dgm:spPr/>
      <dgm:t>
        <a:bodyPr/>
        <a:lstStyle/>
        <a:p>
          <a:r>
            <a:rPr lang="en-IN" sz="2900" dirty="0">
              <a:solidFill>
                <a:srgbClr val="002060"/>
              </a:solidFill>
              <a:latin typeface="Bookman Old Style" panose="02050604050505020204" pitchFamily="18" charset="0"/>
            </a:rPr>
            <a:t>Government e Marketplace</a:t>
          </a:r>
        </a:p>
      </dgm:t>
    </dgm:pt>
    <dgm:pt modelId="{F506D37C-9386-40A2-B5FB-A87286883566}" type="parTrans" cxnId="{9D84B29B-16D9-48B8-961E-98166606C365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72AF2853-EF30-4620-9B6A-F77237A08481}" type="sibTrans" cxnId="{9D84B29B-16D9-48B8-961E-98166606C365}">
      <dgm:prSet/>
      <dgm:spPr/>
      <dgm:t>
        <a:bodyPr/>
        <a:lstStyle/>
        <a:p>
          <a:endParaRPr lang="en-IN" sz="2900">
            <a:solidFill>
              <a:srgbClr val="002060"/>
            </a:solidFill>
            <a:latin typeface="Bookman Old Style" panose="02050604050505020204" pitchFamily="18" charset="0"/>
          </a:endParaRPr>
        </a:p>
      </dgm:t>
    </dgm:pt>
    <dgm:pt modelId="{4B373472-9653-42C9-8CE7-84ADBB6F794C}" type="pres">
      <dgm:prSet presAssocID="{355BA3E7-9DCC-46A6-BA9F-3360545BB471}" presName="Name0" presStyleCnt="0">
        <dgm:presLayoutVars>
          <dgm:chMax val="7"/>
          <dgm:chPref val="7"/>
          <dgm:dir/>
        </dgm:presLayoutVars>
      </dgm:prSet>
      <dgm:spPr/>
    </dgm:pt>
    <dgm:pt modelId="{4802EAD7-9B31-4D09-9E3F-7DB83C700C4E}" type="pres">
      <dgm:prSet presAssocID="{355BA3E7-9DCC-46A6-BA9F-3360545BB471}" presName="Name1" presStyleCnt="0"/>
      <dgm:spPr/>
    </dgm:pt>
    <dgm:pt modelId="{70B565E8-A52A-4B23-A52C-C3AB1FE22542}" type="pres">
      <dgm:prSet presAssocID="{355BA3E7-9DCC-46A6-BA9F-3360545BB471}" presName="cycle" presStyleCnt="0"/>
      <dgm:spPr/>
    </dgm:pt>
    <dgm:pt modelId="{6204434A-6E17-4F95-9A98-668282D03CAB}" type="pres">
      <dgm:prSet presAssocID="{355BA3E7-9DCC-46A6-BA9F-3360545BB471}" presName="srcNode" presStyleLbl="node1" presStyleIdx="0" presStyleCnt="7"/>
      <dgm:spPr/>
    </dgm:pt>
    <dgm:pt modelId="{E91CB605-F822-4636-9180-5E15387853F5}" type="pres">
      <dgm:prSet presAssocID="{355BA3E7-9DCC-46A6-BA9F-3360545BB471}" presName="conn" presStyleLbl="parChTrans1D2" presStyleIdx="0" presStyleCnt="1"/>
      <dgm:spPr/>
    </dgm:pt>
    <dgm:pt modelId="{DC625E0B-F12F-4B40-896C-D09CD1D84719}" type="pres">
      <dgm:prSet presAssocID="{355BA3E7-9DCC-46A6-BA9F-3360545BB471}" presName="extraNode" presStyleLbl="node1" presStyleIdx="0" presStyleCnt="7"/>
      <dgm:spPr/>
    </dgm:pt>
    <dgm:pt modelId="{D6EC82E4-698F-4D48-B978-2BDCEC17A2A9}" type="pres">
      <dgm:prSet presAssocID="{355BA3E7-9DCC-46A6-BA9F-3360545BB471}" presName="dstNode" presStyleLbl="node1" presStyleIdx="0" presStyleCnt="7"/>
      <dgm:spPr/>
    </dgm:pt>
    <dgm:pt modelId="{84374797-5B72-408D-8AA6-8E5228995367}" type="pres">
      <dgm:prSet presAssocID="{68AD43E5-2C7D-4A40-B0FB-99DF8C42AD73}" presName="text_1" presStyleLbl="node1" presStyleIdx="0" presStyleCnt="7">
        <dgm:presLayoutVars>
          <dgm:bulletEnabled val="1"/>
        </dgm:presLayoutVars>
      </dgm:prSet>
      <dgm:spPr/>
    </dgm:pt>
    <dgm:pt modelId="{94C92F0E-AA7D-49F6-BA5F-FC6B35661E8C}" type="pres">
      <dgm:prSet presAssocID="{68AD43E5-2C7D-4A40-B0FB-99DF8C42AD73}" presName="accent_1" presStyleCnt="0"/>
      <dgm:spPr/>
    </dgm:pt>
    <dgm:pt modelId="{7399BF09-C0F0-47C2-99FC-83625BD2A5E8}" type="pres">
      <dgm:prSet presAssocID="{68AD43E5-2C7D-4A40-B0FB-99DF8C42AD73}" presName="accentRepeatNode" presStyleLbl="solidFgAcc1" presStyleIdx="0" presStyleCnt="7"/>
      <dgm:spPr/>
    </dgm:pt>
    <dgm:pt modelId="{40D9EB5B-F221-45A6-A138-807067CBBE3A}" type="pres">
      <dgm:prSet presAssocID="{54B33367-B75A-4583-BD0E-DD5DBEB0E352}" presName="text_2" presStyleLbl="node1" presStyleIdx="1" presStyleCnt="7">
        <dgm:presLayoutVars>
          <dgm:bulletEnabled val="1"/>
        </dgm:presLayoutVars>
      </dgm:prSet>
      <dgm:spPr/>
    </dgm:pt>
    <dgm:pt modelId="{46DCF517-BC25-4B33-88ED-07AD01815A16}" type="pres">
      <dgm:prSet presAssocID="{54B33367-B75A-4583-BD0E-DD5DBEB0E352}" presName="accent_2" presStyleCnt="0"/>
      <dgm:spPr/>
    </dgm:pt>
    <dgm:pt modelId="{7BCF1336-F805-441E-A241-D0F5AC5B3EAE}" type="pres">
      <dgm:prSet presAssocID="{54B33367-B75A-4583-BD0E-DD5DBEB0E352}" presName="accentRepeatNode" presStyleLbl="solidFgAcc1" presStyleIdx="1" presStyleCnt="7"/>
      <dgm:spPr/>
    </dgm:pt>
    <dgm:pt modelId="{F83EDD0A-430B-423B-844A-92042833D287}" type="pres">
      <dgm:prSet presAssocID="{D0C264D3-B365-4FDA-A124-A8E1163796DF}" presName="text_3" presStyleLbl="node1" presStyleIdx="2" presStyleCnt="7">
        <dgm:presLayoutVars>
          <dgm:bulletEnabled val="1"/>
        </dgm:presLayoutVars>
      </dgm:prSet>
      <dgm:spPr/>
    </dgm:pt>
    <dgm:pt modelId="{A3DDFB98-007B-4D6A-B415-F65DBC6AAC08}" type="pres">
      <dgm:prSet presAssocID="{D0C264D3-B365-4FDA-A124-A8E1163796DF}" presName="accent_3" presStyleCnt="0"/>
      <dgm:spPr/>
    </dgm:pt>
    <dgm:pt modelId="{BB66D24A-A260-4CAA-AE04-47DD67C1ECA7}" type="pres">
      <dgm:prSet presAssocID="{D0C264D3-B365-4FDA-A124-A8E1163796DF}" presName="accentRepeatNode" presStyleLbl="solidFgAcc1" presStyleIdx="2" presStyleCnt="7"/>
      <dgm:spPr/>
    </dgm:pt>
    <dgm:pt modelId="{150B306B-6DD2-4F19-813C-24823CF9F17B}" type="pres">
      <dgm:prSet presAssocID="{5C61F6E5-3467-4922-AE1C-9D027AC6B435}" presName="text_4" presStyleLbl="node1" presStyleIdx="3" presStyleCnt="7">
        <dgm:presLayoutVars>
          <dgm:bulletEnabled val="1"/>
        </dgm:presLayoutVars>
      </dgm:prSet>
      <dgm:spPr/>
    </dgm:pt>
    <dgm:pt modelId="{4E91257C-FF1B-4F24-9EEB-5F2CE142ECD6}" type="pres">
      <dgm:prSet presAssocID="{5C61F6E5-3467-4922-AE1C-9D027AC6B435}" presName="accent_4" presStyleCnt="0"/>
      <dgm:spPr/>
    </dgm:pt>
    <dgm:pt modelId="{40564535-DD07-48A8-B1F7-AED488FC746E}" type="pres">
      <dgm:prSet presAssocID="{5C61F6E5-3467-4922-AE1C-9D027AC6B435}" presName="accentRepeatNode" presStyleLbl="solidFgAcc1" presStyleIdx="3" presStyleCnt="7"/>
      <dgm:spPr/>
    </dgm:pt>
    <dgm:pt modelId="{E4816721-7AF4-4241-893C-14C0AD9F1EEF}" type="pres">
      <dgm:prSet presAssocID="{B0A44C98-25BD-4E41-BC34-D62C79DE531C}" presName="text_5" presStyleLbl="node1" presStyleIdx="4" presStyleCnt="7">
        <dgm:presLayoutVars>
          <dgm:bulletEnabled val="1"/>
        </dgm:presLayoutVars>
      </dgm:prSet>
      <dgm:spPr/>
    </dgm:pt>
    <dgm:pt modelId="{7DB01BEA-748D-4342-920B-FA2B4183F3F0}" type="pres">
      <dgm:prSet presAssocID="{B0A44C98-25BD-4E41-BC34-D62C79DE531C}" presName="accent_5" presStyleCnt="0"/>
      <dgm:spPr/>
    </dgm:pt>
    <dgm:pt modelId="{F1CDB78B-9A35-4B24-9E69-A53A002AC00C}" type="pres">
      <dgm:prSet presAssocID="{B0A44C98-25BD-4E41-BC34-D62C79DE531C}" presName="accentRepeatNode" presStyleLbl="solidFgAcc1" presStyleIdx="4" presStyleCnt="7"/>
      <dgm:spPr/>
    </dgm:pt>
    <dgm:pt modelId="{92F1E8BC-DB38-4A6C-9957-B6BC143C367B}" type="pres">
      <dgm:prSet presAssocID="{438B774E-5848-4855-BB1F-DD13C9CE2D98}" presName="text_6" presStyleLbl="node1" presStyleIdx="5" presStyleCnt="7">
        <dgm:presLayoutVars>
          <dgm:bulletEnabled val="1"/>
        </dgm:presLayoutVars>
      </dgm:prSet>
      <dgm:spPr/>
    </dgm:pt>
    <dgm:pt modelId="{F5A5F4C8-9128-4344-9F9F-198BB4631BB9}" type="pres">
      <dgm:prSet presAssocID="{438B774E-5848-4855-BB1F-DD13C9CE2D98}" presName="accent_6" presStyleCnt="0"/>
      <dgm:spPr/>
    </dgm:pt>
    <dgm:pt modelId="{7824766E-461B-4987-9BEA-CC9501CC40E7}" type="pres">
      <dgm:prSet presAssocID="{438B774E-5848-4855-BB1F-DD13C9CE2D98}" presName="accentRepeatNode" presStyleLbl="solidFgAcc1" presStyleIdx="5" presStyleCnt="7"/>
      <dgm:spPr/>
    </dgm:pt>
    <dgm:pt modelId="{3D09551D-50D5-4612-86A7-A8DE39D6888D}" type="pres">
      <dgm:prSet presAssocID="{4D67CF95-E6E3-47C5-A447-A712B85525CE}" presName="text_7" presStyleLbl="node1" presStyleIdx="6" presStyleCnt="7">
        <dgm:presLayoutVars>
          <dgm:bulletEnabled val="1"/>
        </dgm:presLayoutVars>
      </dgm:prSet>
      <dgm:spPr/>
    </dgm:pt>
    <dgm:pt modelId="{54EFB847-018A-4CCC-B603-823A03A41164}" type="pres">
      <dgm:prSet presAssocID="{4D67CF95-E6E3-47C5-A447-A712B85525CE}" presName="accent_7" presStyleCnt="0"/>
      <dgm:spPr/>
    </dgm:pt>
    <dgm:pt modelId="{9AE2E1A7-7AA7-4B0A-8E51-3DA59DEDED4F}" type="pres">
      <dgm:prSet presAssocID="{4D67CF95-E6E3-47C5-A447-A712B85525CE}" presName="accentRepeatNode" presStyleLbl="solidFgAcc1" presStyleIdx="6" presStyleCnt="7"/>
      <dgm:spPr/>
    </dgm:pt>
  </dgm:ptLst>
  <dgm:cxnLst>
    <dgm:cxn modelId="{F92FF90D-8343-47BB-BF98-F436A9397024}" srcId="{355BA3E7-9DCC-46A6-BA9F-3360545BB471}" destId="{438B774E-5848-4855-BB1F-DD13C9CE2D98}" srcOrd="5" destOrd="0" parTransId="{FA360F4A-0AC3-4EE5-8ADA-7F025E22FD43}" sibTransId="{DAE1F050-1D85-4AB7-A4F3-C0C6410A1AC4}"/>
    <dgm:cxn modelId="{80BB640E-6015-4FEA-BD75-12C9ACCB059A}" type="presOf" srcId="{B0A44C98-25BD-4E41-BC34-D62C79DE531C}" destId="{E4816721-7AF4-4241-893C-14C0AD9F1EEF}" srcOrd="0" destOrd="0" presId="urn:microsoft.com/office/officeart/2008/layout/VerticalCurvedList"/>
    <dgm:cxn modelId="{060F9431-1EAC-4B72-9FB1-CA6CD87EC5A3}" type="presOf" srcId="{68AD43E5-2C7D-4A40-B0FB-99DF8C42AD73}" destId="{84374797-5B72-408D-8AA6-8E5228995367}" srcOrd="0" destOrd="0" presId="urn:microsoft.com/office/officeart/2008/layout/VerticalCurvedList"/>
    <dgm:cxn modelId="{AC657461-F432-4C3F-88F5-E6C8B1B31079}" type="presOf" srcId="{B70CB2B8-9DA8-4D32-A1A5-DCC8AB2E6EA0}" destId="{E91CB605-F822-4636-9180-5E15387853F5}" srcOrd="0" destOrd="0" presId="urn:microsoft.com/office/officeart/2008/layout/VerticalCurvedList"/>
    <dgm:cxn modelId="{0C867648-D6A0-4ABF-9076-2E701E32FB0F}" type="presOf" srcId="{54B33367-B75A-4583-BD0E-DD5DBEB0E352}" destId="{40D9EB5B-F221-45A6-A138-807067CBBE3A}" srcOrd="0" destOrd="0" presId="urn:microsoft.com/office/officeart/2008/layout/VerticalCurvedList"/>
    <dgm:cxn modelId="{571D1B49-E975-4C5F-BEDD-3D0D06BCB079}" srcId="{355BA3E7-9DCC-46A6-BA9F-3360545BB471}" destId="{B0A44C98-25BD-4E41-BC34-D62C79DE531C}" srcOrd="4" destOrd="0" parTransId="{A0370A10-47DF-4510-A168-7E864261CE09}" sibTransId="{891E89A2-AE94-4967-B7FA-434798EB2D96}"/>
    <dgm:cxn modelId="{8375334C-4D7B-42B3-8C72-78D1A3D376A3}" type="presOf" srcId="{4D67CF95-E6E3-47C5-A447-A712B85525CE}" destId="{3D09551D-50D5-4612-86A7-A8DE39D6888D}" srcOrd="0" destOrd="0" presId="urn:microsoft.com/office/officeart/2008/layout/VerticalCurvedList"/>
    <dgm:cxn modelId="{507AED52-45F3-4C1C-A2E8-27AC594260AD}" type="presOf" srcId="{355BA3E7-9DCC-46A6-BA9F-3360545BB471}" destId="{4B373472-9653-42C9-8CE7-84ADBB6F794C}" srcOrd="0" destOrd="0" presId="urn:microsoft.com/office/officeart/2008/layout/VerticalCurvedList"/>
    <dgm:cxn modelId="{31F6DE7A-D953-43C1-86E3-AB6DA2AB15A7}" srcId="{355BA3E7-9DCC-46A6-BA9F-3360545BB471}" destId="{D0C264D3-B365-4FDA-A124-A8E1163796DF}" srcOrd="2" destOrd="0" parTransId="{EB019B0E-90AB-4EE3-9611-C48FDF9E06F1}" sibTransId="{6E563758-5782-4868-8D39-F4EDC7E8BF95}"/>
    <dgm:cxn modelId="{1D048F8C-E2A1-4599-A32C-E51602E5EF4B}" srcId="{355BA3E7-9DCC-46A6-BA9F-3360545BB471}" destId="{54B33367-B75A-4583-BD0E-DD5DBEB0E352}" srcOrd="1" destOrd="0" parTransId="{59BB9E3F-F33A-4996-9289-EE9A25629097}" sibTransId="{82DEC793-FD59-4946-9C4C-501797EBDF54}"/>
    <dgm:cxn modelId="{9D84B29B-16D9-48B8-961E-98166606C365}" srcId="{355BA3E7-9DCC-46A6-BA9F-3360545BB471}" destId="{4D67CF95-E6E3-47C5-A447-A712B85525CE}" srcOrd="6" destOrd="0" parTransId="{F506D37C-9386-40A2-B5FB-A87286883566}" sibTransId="{72AF2853-EF30-4620-9B6A-F77237A08481}"/>
    <dgm:cxn modelId="{1972EC9E-65DC-432C-9995-B3955C4BE19D}" srcId="{355BA3E7-9DCC-46A6-BA9F-3360545BB471}" destId="{5C61F6E5-3467-4922-AE1C-9D027AC6B435}" srcOrd="3" destOrd="0" parTransId="{3EBC7FB4-CC4B-4A78-8A3B-C528F70E4247}" sibTransId="{53C4D066-9B16-4A03-9492-1221075C8C4C}"/>
    <dgm:cxn modelId="{4EB7DCA0-7298-4DDE-9896-83CFD28FD4B4}" srcId="{355BA3E7-9DCC-46A6-BA9F-3360545BB471}" destId="{68AD43E5-2C7D-4A40-B0FB-99DF8C42AD73}" srcOrd="0" destOrd="0" parTransId="{A6072BC1-5255-4B1B-9BD0-EF330CC47927}" sibTransId="{B70CB2B8-9DA8-4D32-A1A5-DCC8AB2E6EA0}"/>
    <dgm:cxn modelId="{AA4E6AB2-B316-45B6-A19B-77F9A53111F6}" type="presOf" srcId="{438B774E-5848-4855-BB1F-DD13C9CE2D98}" destId="{92F1E8BC-DB38-4A6C-9957-B6BC143C367B}" srcOrd="0" destOrd="0" presId="urn:microsoft.com/office/officeart/2008/layout/VerticalCurvedList"/>
    <dgm:cxn modelId="{68FEA0C6-62DB-455D-94E8-91162D572463}" type="presOf" srcId="{D0C264D3-B365-4FDA-A124-A8E1163796DF}" destId="{F83EDD0A-430B-423B-844A-92042833D287}" srcOrd="0" destOrd="0" presId="urn:microsoft.com/office/officeart/2008/layout/VerticalCurvedList"/>
    <dgm:cxn modelId="{5E0FF3D6-592B-4D84-9B04-5CE3EA7B9129}" type="presOf" srcId="{5C61F6E5-3467-4922-AE1C-9D027AC6B435}" destId="{150B306B-6DD2-4F19-813C-24823CF9F17B}" srcOrd="0" destOrd="0" presId="urn:microsoft.com/office/officeart/2008/layout/VerticalCurvedList"/>
    <dgm:cxn modelId="{50EC6D98-0BCE-43A1-93C0-1CA48E7D2E31}" type="presParOf" srcId="{4B373472-9653-42C9-8CE7-84ADBB6F794C}" destId="{4802EAD7-9B31-4D09-9E3F-7DB83C700C4E}" srcOrd="0" destOrd="0" presId="urn:microsoft.com/office/officeart/2008/layout/VerticalCurvedList"/>
    <dgm:cxn modelId="{435CA71A-24B6-4C0B-A923-EF7F2A115DC2}" type="presParOf" srcId="{4802EAD7-9B31-4D09-9E3F-7DB83C700C4E}" destId="{70B565E8-A52A-4B23-A52C-C3AB1FE22542}" srcOrd="0" destOrd="0" presId="urn:microsoft.com/office/officeart/2008/layout/VerticalCurvedList"/>
    <dgm:cxn modelId="{52A2833A-1CB2-4A6A-BE8E-3822F0914571}" type="presParOf" srcId="{70B565E8-A52A-4B23-A52C-C3AB1FE22542}" destId="{6204434A-6E17-4F95-9A98-668282D03CAB}" srcOrd="0" destOrd="0" presId="urn:microsoft.com/office/officeart/2008/layout/VerticalCurvedList"/>
    <dgm:cxn modelId="{C0CC8265-A2DC-4250-A2E6-6CEFEF1B5B5B}" type="presParOf" srcId="{70B565E8-A52A-4B23-A52C-C3AB1FE22542}" destId="{E91CB605-F822-4636-9180-5E15387853F5}" srcOrd="1" destOrd="0" presId="urn:microsoft.com/office/officeart/2008/layout/VerticalCurvedList"/>
    <dgm:cxn modelId="{CAFEA1E1-D764-4A2A-AFCA-9D48A911222E}" type="presParOf" srcId="{70B565E8-A52A-4B23-A52C-C3AB1FE22542}" destId="{DC625E0B-F12F-4B40-896C-D09CD1D84719}" srcOrd="2" destOrd="0" presId="urn:microsoft.com/office/officeart/2008/layout/VerticalCurvedList"/>
    <dgm:cxn modelId="{40749327-9A81-4012-A0AC-50012476CBBF}" type="presParOf" srcId="{70B565E8-A52A-4B23-A52C-C3AB1FE22542}" destId="{D6EC82E4-698F-4D48-B978-2BDCEC17A2A9}" srcOrd="3" destOrd="0" presId="urn:microsoft.com/office/officeart/2008/layout/VerticalCurvedList"/>
    <dgm:cxn modelId="{F36C4CD1-89CC-4431-87D0-558982751FE5}" type="presParOf" srcId="{4802EAD7-9B31-4D09-9E3F-7DB83C700C4E}" destId="{84374797-5B72-408D-8AA6-8E5228995367}" srcOrd="1" destOrd="0" presId="urn:microsoft.com/office/officeart/2008/layout/VerticalCurvedList"/>
    <dgm:cxn modelId="{9EC8467F-BD33-4902-999E-CE64844B9FBB}" type="presParOf" srcId="{4802EAD7-9B31-4D09-9E3F-7DB83C700C4E}" destId="{94C92F0E-AA7D-49F6-BA5F-FC6B35661E8C}" srcOrd="2" destOrd="0" presId="urn:microsoft.com/office/officeart/2008/layout/VerticalCurvedList"/>
    <dgm:cxn modelId="{06B2E430-DFC1-407C-AED4-969A5147D12F}" type="presParOf" srcId="{94C92F0E-AA7D-49F6-BA5F-FC6B35661E8C}" destId="{7399BF09-C0F0-47C2-99FC-83625BD2A5E8}" srcOrd="0" destOrd="0" presId="urn:microsoft.com/office/officeart/2008/layout/VerticalCurvedList"/>
    <dgm:cxn modelId="{5AE66A6C-0DAB-491C-B755-05CA22EC8C16}" type="presParOf" srcId="{4802EAD7-9B31-4D09-9E3F-7DB83C700C4E}" destId="{40D9EB5B-F221-45A6-A138-807067CBBE3A}" srcOrd="3" destOrd="0" presId="urn:microsoft.com/office/officeart/2008/layout/VerticalCurvedList"/>
    <dgm:cxn modelId="{486830A5-6FE8-4EAC-8E9F-25EF14D0EBB0}" type="presParOf" srcId="{4802EAD7-9B31-4D09-9E3F-7DB83C700C4E}" destId="{46DCF517-BC25-4B33-88ED-07AD01815A16}" srcOrd="4" destOrd="0" presId="urn:microsoft.com/office/officeart/2008/layout/VerticalCurvedList"/>
    <dgm:cxn modelId="{4801D114-E7F3-4092-B923-1200B06E95E5}" type="presParOf" srcId="{46DCF517-BC25-4B33-88ED-07AD01815A16}" destId="{7BCF1336-F805-441E-A241-D0F5AC5B3EAE}" srcOrd="0" destOrd="0" presId="urn:microsoft.com/office/officeart/2008/layout/VerticalCurvedList"/>
    <dgm:cxn modelId="{EE5EB3CB-D13A-4EE0-ACC6-2C43CF55CBD3}" type="presParOf" srcId="{4802EAD7-9B31-4D09-9E3F-7DB83C700C4E}" destId="{F83EDD0A-430B-423B-844A-92042833D287}" srcOrd="5" destOrd="0" presId="urn:microsoft.com/office/officeart/2008/layout/VerticalCurvedList"/>
    <dgm:cxn modelId="{9CFD431C-9980-4CD4-BC57-95A6971F080B}" type="presParOf" srcId="{4802EAD7-9B31-4D09-9E3F-7DB83C700C4E}" destId="{A3DDFB98-007B-4D6A-B415-F65DBC6AAC08}" srcOrd="6" destOrd="0" presId="urn:microsoft.com/office/officeart/2008/layout/VerticalCurvedList"/>
    <dgm:cxn modelId="{85817400-2085-4E49-A0A8-8E63EB0A01DC}" type="presParOf" srcId="{A3DDFB98-007B-4D6A-B415-F65DBC6AAC08}" destId="{BB66D24A-A260-4CAA-AE04-47DD67C1ECA7}" srcOrd="0" destOrd="0" presId="urn:microsoft.com/office/officeart/2008/layout/VerticalCurvedList"/>
    <dgm:cxn modelId="{2B5FAA36-1B61-4C10-A18C-F222ADA31E03}" type="presParOf" srcId="{4802EAD7-9B31-4D09-9E3F-7DB83C700C4E}" destId="{150B306B-6DD2-4F19-813C-24823CF9F17B}" srcOrd="7" destOrd="0" presId="urn:microsoft.com/office/officeart/2008/layout/VerticalCurvedList"/>
    <dgm:cxn modelId="{A4E1F086-52CE-44EA-B4B5-CEC6CB724998}" type="presParOf" srcId="{4802EAD7-9B31-4D09-9E3F-7DB83C700C4E}" destId="{4E91257C-FF1B-4F24-9EEB-5F2CE142ECD6}" srcOrd="8" destOrd="0" presId="urn:microsoft.com/office/officeart/2008/layout/VerticalCurvedList"/>
    <dgm:cxn modelId="{F918FD52-3C4E-48C9-BA82-03596BB6A7A4}" type="presParOf" srcId="{4E91257C-FF1B-4F24-9EEB-5F2CE142ECD6}" destId="{40564535-DD07-48A8-B1F7-AED488FC746E}" srcOrd="0" destOrd="0" presId="urn:microsoft.com/office/officeart/2008/layout/VerticalCurvedList"/>
    <dgm:cxn modelId="{4F6AC563-0854-4609-949A-A116D80C4670}" type="presParOf" srcId="{4802EAD7-9B31-4D09-9E3F-7DB83C700C4E}" destId="{E4816721-7AF4-4241-893C-14C0AD9F1EEF}" srcOrd="9" destOrd="0" presId="urn:microsoft.com/office/officeart/2008/layout/VerticalCurvedList"/>
    <dgm:cxn modelId="{2F5EC4BB-A71C-4C01-8FA7-1DD8B0E1DFE6}" type="presParOf" srcId="{4802EAD7-9B31-4D09-9E3F-7DB83C700C4E}" destId="{7DB01BEA-748D-4342-920B-FA2B4183F3F0}" srcOrd="10" destOrd="0" presId="urn:microsoft.com/office/officeart/2008/layout/VerticalCurvedList"/>
    <dgm:cxn modelId="{714D8B10-9571-4D4A-B8D5-3FC6825DE6E1}" type="presParOf" srcId="{7DB01BEA-748D-4342-920B-FA2B4183F3F0}" destId="{F1CDB78B-9A35-4B24-9E69-A53A002AC00C}" srcOrd="0" destOrd="0" presId="urn:microsoft.com/office/officeart/2008/layout/VerticalCurvedList"/>
    <dgm:cxn modelId="{AA9895FE-699D-495C-A5EE-779E0846E145}" type="presParOf" srcId="{4802EAD7-9B31-4D09-9E3F-7DB83C700C4E}" destId="{92F1E8BC-DB38-4A6C-9957-B6BC143C367B}" srcOrd="11" destOrd="0" presId="urn:microsoft.com/office/officeart/2008/layout/VerticalCurvedList"/>
    <dgm:cxn modelId="{C0973947-711C-4CD5-9230-495B0A8AFA76}" type="presParOf" srcId="{4802EAD7-9B31-4D09-9E3F-7DB83C700C4E}" destId="{F5A5F4C8-9128-4344-9F9F-198BB4631BB9}" srcOrd="12" destOrd="0" presId="urn:microsoft.com/office/officeart/2008/layout/VerticalCurvedList"/>
    <dgm:cxn modelId="{F66C1F1E-40ED-478D-B5C0-1104D68DAD20}" type="presParOf" srcId="{F5A5F4C8-9128-4344-9F9F-198BB4631BB9}" destId="{7824766E-461B-4987-9BEA-CC9501CC40E7}" srcOrd="0" destOrd="0" presId="urn:microsoft.com/office/officeart/2008/layout/VerticalCurvedList"/>
    <dgm:cxn modelId="{EA8A756D-C322-4C9A-BD56-E7833188D154}" type="presParOf" srcId="{4802EAD7-9B31-4D09-9E3F-7DB83C700C4E}" destId="{3D09551D-50D5-4612-86A7-A8DE39D6888D}" srcOrd="13" destOrd="0" presId="urn:microsoft.com/office/officeart/2008/layout/VerticalCurvedList"/>
    <dgm:cxn modelId="{36A7CF1B-E16C-4EF6-9E34-E91249A68F67}" type="presParOf" srcId="{4802EAD7-9B31-4D09-9E3F-7DB83C700C4E}" destId="{54EFB847-018A-4CCC-B603-823A03A41164}" srcOrd="14" destOrd="0" presId="urn:microsoft.com/office/officeart/2008/layout/VerticalCurvedList"/>
    <dgm:cxn modelId="{A602A7B3-193A-4D8D-9761-74D5BA364309}" type="presParOf" srcId="{54EFB847-018A-4CCC-B603-823A03A41164}" destId="{9AE2E1A7-7AA7-4B0A-8E51-3DA59DEDED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9945B-A39A-441A-B2F1-C894D1AA6078}">
      <dsp:nvSpPr>
        <dsp:cNvPr id="0" name=""/>
        <dsp:cNvSpPr/>
      </dsp:nvSpPr>
      <dsp:spPr>
        <a:xfrm>
          <a:off x="181" y="0"/>
          <a:ext cx="2414391" cy="710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bg1"/>
              </a:solidFill>
            </a:rPr>
            <a:t>Biological</a:t>
          </a:r>
          <a:r>
            <a:rPr lang="en-IN" sz="1800" kern="1200" dirty="0"/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(food, water, pharmaceuticals, microbial activity, biocides, pollution and environment, industrial cultures, GM products, toxicology, plant materials, veterinary testing, etc.)</a:t>
          </a:r>
        </a:p>
      </dsp:txBody>
      <dsp:txXfrm>
        <a:off x="181" y="2843331"/>
        <a:ext cx="2414391" cy="2843331"/>
      </dsp:txXfrm>
    </dsp:sp>
    <dsp:sp modelId="{3EA11C94-E6CA-4283-A5CB-F0D470F4833A}">
      <dsp:nvSpPr>
        <dsp:cNvPr id="0" name=""/>
        <dsp:cNvSpPr/>
      </dsp:nvSpPr>
      <dsp:spPr>
        <a:xfrm>
          <a:off x="0" y="152724"/>
          <a:ext cx="2269527" cy="23670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FDDE6-BAD2-4E8D-9C11-F0A2B79A62F7}">
      <dsp:nvSpPr>
        <dsp:cNvPr id="0" name=""/>
        <dsp:cNvSpPr/>
      </dsp:nvSpPr>
      <dsp:spPr>
        <a:xfrm>
          <a:off x="2487004" y="0"/>
          <a:ext cx="2414391" cy="710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Chemical</a:t>
          </a:r>
          <a:r>
            <a:rPr lang="en-IN" sz="18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(food, water, pharmaceuticals, building materials, polymer, textile, pesticides, fertilizers, gases, hazardous chemicals, petroleum, metals, paints, residue in food products, etc.)</a:t>
          </a:r>
        </a:p>
      </dsp:txBody>
      <dsp:txXfrm>
        <a:off x="2487004" y="2843331"/>
        <a:ext cx="2414391" cy="2843331"/>
      </dsp:txXfrm>
    </dsp:sp>
    <dsp:sp modelId="{8113CEAA-DA69-4E8F-9789-49D47AF8C922}">
      <dsp:nvSpPr>
        <dsp:cNvPr id="0" name=""/>
        <dsp:cNvSpPr/>
      </dsp:nvSpPr>
      <dsp:spPr>
        <a:xfrm>
          <a:off x="2608071" y="203474"/>
          <a:ext cx="2269527" cy="23670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6B27A-D375-494A-88A7-C23CA96E1E0A}">
      <dsp:nvSpPr>
        <dsp:cNvPr id="0" name=""/>
        <dsp:cNvSpPr/>
      </dsp:nvSpPr>
      <dsp:spPr>
        <a:xfrm>
          <a:off x="5010042" y="0"/>
          <a:ext cx="2414391" cy="710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/>
            <a:t>Electrical</a:t>
          </a:r>
          <a:endParaRPr lang="en-IN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 (Cables, domestic appliances, Energy meters, EMC facility, HV, transformers, insulators, lighting equipment, power supplies, motors, switchgear, transmission line equipment, etc.)</a:t>
          </a:r>
        </a:p>
      </dsp:txBody>
      <dsp:txXfrm>
        <a:off x="5010042" y="2843331"/>
        <a:ext cx="2414391" cy="2843331"/>
      </dsp:txXfrm>
    </dsp:sp>
    <dsp:sp modelId="{29DA17F9-8A70-451B-A9C1-2DC98DD150B2}">
      <dsp:nvSpPr>
        <dsp:cNvPr id="0" name=""/>
        <dsp:cNvSpPr/>
      </dsp:nvSpPr>
      <dsp:spPr>
        <a:xfrm>
          <a:off x="5013827" y="186573"/>
          <a:ext cx="2269527" cy="236707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1BDC2-836B-4728-A68B-781DF25E2CF3}">
      <dsp:nvSpPr>
        <dsp:cNvPr id="0" name=""/>
        <dsp:cNvSpPr/>
      </dsp:nvSpPr>
      <dsp:spPr>
        <a:xfrm>
          <a:off x="7460649" y="0"/>
          <a:ext cx="2414391" cy="710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bg1"/>
              </a:solidFill>
            </a:rPr>
            <a:t>Electronics</a:t>
          </a:r>
          <a:r>
            <a:rPr lang="en-IN" sz="18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(IT equipment, medical electrical equipment, components, domestic appliances, power supplies, stabilizers, etc.)</a:t>
          </a:r>
        </a:p>
      </dsp:txBody>
      <dsp:txXfrm>
        <a:off x="7460649" y="2843331"/>
        <a:ext cx="2414391" cy="2843331"/>
      </dsp:txXfrm>
    </dsp:sp>
    <dsp:sp modelId="{B0693796-AB04-4403-AF78-9712D12DE080}">
      <dsp:nvSpPr>
        <dsp:cNvPr id="0" name=""/>
        <dsp:cNvSpPr/>
      </dsp:nvSpPr>
      <dsp:spPr>
        <a:xfrm>
          <a:off x="7533081" y="223570"/>
          <a:ext cx="2269527" cy="2367073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1C49E-641A-4B06-895D-64B2EC27AFF3}">
      <dsp:nvSpPr>
        <dsp:cNvPr id="0" name=""/>
        <dsp:cNvSpPr/>
      </dsp:nvSpPr>
      <dsp:spPr>
        <a:xfrm>
          <a:off x="9947472" y="0"/>
          <a:ext cx="2414391" cy="710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bg1"/>
              </a:solidFill>
            </a:rPr>
            <a:t>Mechanical</a:t>
          </a:r>
          <a:endParaRPr lang="en-IN" sz="1800" b="1" kern="1200" dirty="0">
            <a:solidFill>
              <a:schemeClr val="bg1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 (Metals, Building Materials, Textiles, metallography, Polymers, rubber, HVAC, automobile components etc.)</a:t>
          </a:r>
        </a:p>
      </dsp:txBody>
      <dsp:txXfrm>
        <a:off x="9947472" y="2843331"/>
        <a:ext cx="2414391" cy="2843331"/>
      </dsp:txXfrm>
    </dsp:sp>
    <dsp:sp modelId="{D46E1A52-9741-459B-B316-52BBFB2E44CC}">
      <dsp:nvSpPr>
        <dsp:cNvPr id="0" name=""/>
        <dsp:cNvSpPr/>
      </dsp:nvSpPr>
      <dsp:spPr>
        <a:xfrm>
          <a:off x="9955041" y="186549"/>
          <a:ext cx="2269527" cy="2367073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6ED9D-6A60-4AF2-8394-DAC3ED707EA4}">
      <dsp:nvSpPr>
        <dsp:cNvPr id="0" name=""/>
        <dsp:cNvSpPr/>
      </dsp:nvSpPr>
      <dsp:spPr>
        <a:xfrm>
          <a:off x="12434295" y="0"/>
          <a:ext cx="2414391" cy="71083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bg1"/>
              </a:solidFill>
            </a:rPr>
            <a:t>Non-Destructive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(metals – magnetic particle testing, radiography, ultrasonic testing, eddy current testing and building materials – carbonation test, ultrasonic pulse velocity test, rebound hammer test, etc.)</a:t>
          </a:r>
        </a:p>
      </dsp:txBody>
      <dsp:txXfrm>
        <a:off x="12434295" y="2843331"/>
        <a:ext cx="2414391" cy="2843331"/>
      </dsp:txXfrm>
    </dsp:sp>
    <dsp:sp modelId="{CFA4A5DD-29C1-4F25-9B90-04B4FE636317}">
      <dsp:nvSpPr>
        <dsp:cNvPr id="0" name=""/>
        <dsp:cNvSpPr/>
      </dsp:nvSpPr>
      <dsp:spPr>
        <a:xfrm>
          <a:off x="12490522" y="186549"/>
          <a:ext cx="2269527" cy="2367073"/>
        </a:xfrm>
        <a:prstGeom prst="ellipse">
          <a:avLst/>
        </a:prstGeom>
        <a:blipFill rotWithShape="1">
          <a:blip xmlns:r="http://schemas.openxmlformats.org/officeDocument/2006/relationships" r:embed="rId10"/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FC6E5-5A8B-488D-B500-3507B17C5C74}">
      <dsp:nvSpPr>
        <dsp:cNvPr id="0" name=""/>
        <dsp:cNvSpPr/>
      </dsp:nvSpPr>
      <dsp:spPr>
        <a:xfrm flipV="1">
          <a:off x="538354" y="6602486"/>
          <a:ext cx="13660958" cy="160385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639B0-0B06-4C9A-AE2C-950117B86952}">
      <dsp:nvSpPr>
        <dsp:cNvPr id="0" name=""/>
        <dsp:cNvSpPr/>
      </dsp:nvSpPr>
      <dsp:spPr>
        <a:xfrm>
          <a:off x="0" y="0"/>
          <a:ext cx="2540708" cy="7365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400" b="1" kern="1200" dirty="0">
              <a:solidFill>
                <a:schemeClr val="bg1"/>
              </a:solidFill>
            </a:rPr>
            <a:t>Fluid Flow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000" kern="1200" dirty="0">
              <a:solidFill>
                <a:schemeClr val="bg1"/>
              </a:solidFill>
            </a:rPr>
            <a:t>(Air, gases, liquids flow measuring devices etc.)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0" y="2946061"/>
        <a:ext cx="2540708" cy="2946061"/>
      </dsp:txXfrm>
    </dsp:sp>
    <dsp:sp modelId="{ABAD2F7A-81AA-4FB1-816C-D6168ED3BDBF}">
      <dsp:nvSpPr>
        <dsp:cNvPr id="0" name=""/>
        <dsp:cNvSpPr/>
      </dsp:nvSpPr>
      <dsp:spPr>
        <a:xfrm>
          <a:off x="76411" y="441909"/>
          <a:ext cx="2388265" cy="245259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11C6D-FDA7-4E19-ABEB-B91343107110}">
      <dsp:nvSpPr>
        <dsp:cNvPr id="0" name=""/>
        <dsp:cNvSpPr/>
      </dsp:nvSpPr>
      <dsp:spPr>
        <a:xfrm>
          <a:off x="2617120" y="0"/>
          <a:ext cx="2540708" cy="7365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2000" b="1" kern="1200" dirty="0">
            <a:solidFill>
              <a:schemeClr val="accent2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400" b="1" kern="1200" dirty="0"/>
            <a:t>Forensic</a:t>
          </a:r>
          <a:r>
            <a:rPr lang="en-IN" altLang="en-US" sz="2000" b="1" kern="1200" dirty="0"/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000" kern="1200" dirty="0"/>
            <a:t>(Biological science, chemical science, crime scene investigation, electronic and computer forensics, ballistics and physical science etc.)</a:t>
          </a:r>
        </a:p>
      </dsp:txBody>
      <dsp:txXfrm>
        <a:off x="2617120" y="2946061"/>
        <a:ext cx="2540708" cy="2946061"/>
      </dsp:txXfrm>
    </dsp:sp>
    <dsp:sp modelId="{09A3D616-23F0-4DAA-BE9D-9BB4C1DB3236}">
      <dsp:nvSpPr>
        <dsp:cNvPr id="0" name=""/>
        <dsp:cNvSpPr/>
      </dsp:nvSpPr>
      <dsp:spPr>
        <a:xfrm>
          <a:off x="2693341" y="441909"/>
          <a:ext cx="2388265" cy="245259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4242E-A4EB-4C1B-96C5-89B4112FF058}">
      <dsp:nvSpPr>
        <dsp:cNvPr id="0" name=""/>
        <dsp:cNvSpPr/>
      </dsp:nvSpPr>
      <dsp:spPr>
        <a:xfrm>
          <a:off x="5243373" y="0"/>
          <a:ext cx="2540708" cy="7365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400" b="1" kern="1200" dirty="0"/>
            <a:t>Diagnostic Radiology QA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000" kern="1200" dirty="0"/>
            <a:t>(Radiography, Computed Tomography, mammography, interventional radiology and fluoroscopy etc.)</a:t>
          </a:r>
        </a:p>
      </dsp:txBody>
      <dsp:txXfrm>
        <a:off x="5243373" y="2946061"/>
        <a:ext cx="2540708" cy="2946061"/>
      </dsp:txXfrm>
    </dsp:sp>
    <dsp:sp modelId="{8CBB619C-F16D-41DA-8270-88C6A1CDABEC}">
      <dsp:nvSpPr>
        <dsp:cNvPr id="0" name=""/>
        <dsp:cNvSpPr/>
      </dsp:nvSpPr>
      <dsp:spPr>
        <a:xfrm>
          <a:off x="5310270" y="441909"/>
          <a:ext cx="2388265" cy="2452596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443E3-4E62-4442-9E97-28ACEBBE3A63}">
      <dsp:nvSpPr>
        <dsp:cNvPr id="0" name=""/>
        <dsp:cNvSpPr/>
      </dsp:nvSpPr>
      <dsp:spPr>
        <a:xfrm>
          <a:off x="7850978" y="0"/>
          <a:ext cx="2540708" cy="7365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400" b="1" kern="1200" dirty="0"/>
            <a:t>Photometry</a:t>
          </a:r>
          <a:r>
            <a:rPr lang="en-IN" altLang="en-US" sz="20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000" kern="1200" dirty="0"/>
            <a:t>(Light sources, luminaires, mirrors, reflectors etc.)</a:t>
          </a:r>
        </a:p>
      </dsp:txBody>
      <dsp:txXfrm>
        <a:off x="7850978" y="2946061"/>
        <a:ext cx="2540708" cy="2946061"/>
      </dsp:txXfrm>
    </dsp:sp>
    <dsp:sp modelId="{FC796EAE-0273-4790-B076-A9E16CD1EF43}">
      <dsp:nvSpPr>
        <dsp:cNvPr id="0" name=""/>
        <dsp:cNvSpPr/>
      </dsp:nvSpPr>
      <dsp:spPr>
        <a:xfrm>
          <a:off x="7927199" y="441909"/>
          <a:ext cx="2388265" cy="245259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FCE59-7A39-47FE-82F2-C7E11C915E28}">
      <dsp:nvSpPr>
        <dsp:cNvPr id="0" name=""/>
        <dsp:cNvSpPr/>
      </dsp:nvSpPr>
      <dsp:spPr>
        <a:xfrm>
          <a:off x="10467907" y="0"/>
          <a:ext cx="2540708" cy="7365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400" b="1" kern="1200" dirty="0"/>
            <a:t>Radiological</a:t>
          </a:r>
          <a:r>
            <a:rPr lang="en-IN" altLang="en-US" sz="2000" b="1" kern="1200" dirty="0"/>
            <a:t> (E</a:t>
          </a:r>
          <a:r>
            <a:rPr lang="en-IN" altLang="en-US" sz="2000" kern="1200" dirty="0"/>
            <a:t>nvironment, food, water, radiation monitors, radiation source, radiological equipment, nucleonic equipment etc.)</a:t>
          </a:r>
        </a:p>
      </dsp:txBody>
      <dsp:txXfrm>
        <a:off x="10467907" y="2946061"/>
        <a:ext cx="2540708" cy="2946061"/>
      </dsp:txXfrm>
    </dsp:sp>
    <dsp:sp modelId="{DF428E64-37C3-463E-8A48-A41AF4DA4DBE}">
      <dsp:nvSpPr>
        <dsp:cNvPr id="0" name=""/>
        <dsp:cNvSpPr/>
      </dsp:nvSpPr>
      <dsp:spPr>
        <a:xfrm>
          <a:off x="10544129" y="441909"/>
          <a:ext cx="2388265" cy="245259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3F69-3DEC-4686-9B01-8E6A7A70EAF8}">
      <dsp:nvSpPr>
        <dsp:cNvPr id="0" name=""/>
        <dsp:cNvSpPr/>
      </dsp:nvSpPr>
      <dsp:spPr>
        <a:xfrm>
          <a:off x="13084837" y="0"/>
          <a:ext cx="2540708" cy="73651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400" b="1" kern="1200" dirty="0"/>
            <a:t>Software &amp; IT System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2000" b="1" kern="1200" dirty="0"/>
            <a:t>(</a:t>
          </a:r>
          <a:r>
            <a:rPr lang="en-IN" altLang="en-US" sz="2000" b="0" kern="1200" dirty="0"/>
            <a:t>Telecom Software, Embedded Systems, e-Governance application and Solution evaluation, Drone software etc.</a:t>
          </a:r>
          <a:r>
            <a:rPr lang="en-IN" altLang="en-US" sz="2000" b="1" kern="1200" dirty="0"/>
            <a:t>)</a:t>
          </a:r>
        </a:p>
      </dsp:txBody>
      <dsp:txXfrm>
        <a:off x="13084837" y="2946061"/>
        <a:ext cx="2540708" cy="2946061"/>
      </dsp:txXfrm>
    </dsp:sp>
    <dsp:sp modelId="{56DEC785-60D1-40A2-B93E-30E50328EE94}">
      <dsp:nvSpPr>
        <dsp:cNvPr id="0" name=""/>
        <dsp:cNvSpPr/>
      </dsp:nvSpPr>
      <dsp:spPr>
        <a:xfrm>
          <a:off x="13161058" y="441909"/>
          <a:ext cx="2388265" cy="245259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6D733-03BD-4A7E-8494-4B5F347806AD}">
      <dsp:nvSpPr>
        <dsp:cNvPr id="0" name=""/>
        <dsp:cNvSpPr/>
      </dsp:nvSpPr>
      <dsp:spPr>
        <a:xfrm>
          <a:off x="596278" y="6692614"/>
          <a:ext cx="14375677" cy="2402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51C3A-FF8E-4475-AE3B-C307185C4A7F}">
      <dsp:nvSpPr>
        <dsp:cNvPr id="0" name=""/>
        <dsp:cNvSpPr/>
      </dsp:nvSpPr>
      <dsp:spPr>
        <a:xfrm>
          <a:off x="10514" y="0"/>
          <a:ext cx="2274249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800" b="1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/>
            <a:t>Electro-technical</a:t>
          </a:r>
          <a:r>
            <a:rPr lang="en-IN" altLang="en-US" sz="1300" kern="1200" dirty="0"/>
            <a:t>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300" kern="1200" dirty="0"/>
            <a:t>(</a:t>
          </a:r>
          <a:r>
            <a:rPr lang="en-IN" altLang="en-US" sz="1400" kern="1200" dirty="0"/>
            <a:t>AC, DC Voltage, current, power, EMC, Microwave, temperature simulation, time and frequency, etc.)</a:t>
          </a:r>
          <a:endParaRPr lang="en-IN" sz="1400" kern="1200" dirty="0"/>
        </a:p>
      </dsp:txBody>
      <dsp:txXfrm>
        <a:off x="10514" y="2417790"/>
        <a:ext cx="2274249" cy="2417790"/>
      </dsp:txXfrm>
    </dsp:sp>
    <dsp:sp modelId="{646A80E0-C751-49BA-B2C9-54F8582F1BD9}">
      <dsp:nvSpPr>
        <dsp:cNvPr id="0" name=""/>
        <dsp:cNvSpPr/>
      </dsp:nvSpPr>
      <dsp:spPr>
        <a:xfrm>
          <a:off x="141233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1E768-377E-42E9-8AEA-5700A639FED4}">
      <dsp:nvSpPr>
        <dsp:cNvPr id="0" name=""/>
        <dsp:cNvSpPr/>
      </dsp:nvSpPr>
      <dsp:spPr>
        <a:xfrm>
          <a:off x="2352990" y="0"/>
          <a:ext cx="2280071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800" b="1" kern="1200" dirty="0">
            <a:solidFill>
              <a:schemeClr val="bg1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>
              <a:solidFill>
                <a:schemeClr val="bg1"/>
              </a:solidFill>
            </a:rPr>
            <a:t>Fluid Flow </a:t>
          </a:r>
          <a:r>
            <a:rPr lang="en-IN" altLang="en-US" sz="1600" kern="1200" dirty="0"/>
            <a:t>(Flow measuring devices- Anemometer, Flow Meters, </a:t>
          </a:r>
          <a:r>
            <a:rPr lang="en-IN" altLang="en-US" sz="1600" kern="1200" dirty="0" err="1"/>
            <a:t>Venturimeters</a:t>
          </a:r>
          <a:r>
            <a:rPr lang="en-IN" altLang="en-US" sz="1600" kern="1200" dirty="0"/>
            <a:t> etc.)</a:t>
          </a:r>
        </a:p>
      </dsp:txBody>
      <dsp:txXfrm>
        <a:off x="2352990" y="2417790"/>
        <a:ext cx="2280071" cy="2417790"/>
      </dsp:txXfrm>
    </dsp:sp>
    <dsp:sp modelId="{2A59D1C9-84BC-44BD-AF52-80588C2E6C98}">
      <dsp:nvSpPr>
        <dsp:cNvPr id="0" name=""/>
        <dsp:cNvSpPr/>
      </dsp:nvSpPr>
      <dsp:spPr>
        <a:xfrm>
          <a:off x="2486621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4EAFA-E885-4D00-B862-F50898650BF0}">
      <dsp:nvSpPr>
        <dsp:cNvPr id="0" name=""/>
        <dsp:cNvSpPr/>
      </dsp:nvSpPr>
      <dsp:spPr>
        <a:xfrm>
          <a:off x="4701289" y="0"/>
          <a:ext cx="2274249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/>
            <a:t>Mechanical</a:t>
          </a:r>
          <a:r>
            <a:rPr lang="en-IN" altLang="en-US" sz="1400" kern="1200" dirty="0"/>
            <a:t> (</a:t>
          </a:r>
          <a:r>
            <a:rPr lang="en-IN" altLang="en-US" sz="1600" kern="1200" dirty="0"/>
            <a:t>Dimension, mass, pressure, torque, force, hardness, viscosity, speed, etc.)</a:t>
          </a:r>
        </a:p>
      </dsp:txBody>
      <dsp:txXfrm>
        <a:off x="4701289" y="2417790"/>
        <a:ext cx="2274249" cy="2417790"/>
      </dsp:txXfrm>
    </dsp:sp>
    <dsp:sp modelId="{05F30EE7-0B03-4439-92AF-3FC1010641B7}">
      <dsp:nvSpPr>
        <dsp:cNvPr id="0" name=""/>
        <dsp:cNvSpPr/>
      </dsp:nvSpPr>
      <dsp:spPr>
        <a:xfrm>
          <a:off x="4832009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33541-1603-4506-B3F9-81012AC58C9D}">
      <dsp:nvSpPr>
        <dsp:cNvPr id="0" name=""/>
        <dsp:cNvSpPr/>
      </dsp:nvSpPr>
      <dsp:spPr>
        <a:xfrm>
          <a:off x="7043766" y="0"/>
          <a:ext cx="2274249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600" b="1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/>
            <a:t>Optical equipment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0" kern="1200" dirty="0"/>
            <a:t>(Ultraviolet/ Infrared Radiometer, Radiation detectors etc.)</a:t>
          </a:r>
        </a:p>
      </dsp:txBody>
      <dsp:txXfrm>
        <a:off x="7043766" y="2417790"/>
        <a:ext cx="2274249" cy="2417790"/>
      </dsp:txXfrm>
    </dsp:sp>
    <dsp:sp modelId="{FFA38A2B-B97F-470B-98E8-9A01890795B2}">
      <dsp:nvSpPr>
        <dsp:cNvPr id="0" name=""/>
        <dsp:cNvSpPr/>
      </dsp:nvSpPr>
      <dsp:spPr>
        <a:xfrm>
          <a:off x="7174485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29514-BFCE-4FC6-ABF9-185EBA63DF86}">
      <dsp:nvSpPr>
        <dsp:cNvPr id="0" name=""/>
        <dsp:cNvSpPr/>
      </dsp:nvSpPr>
      <dsp:spPr>
        <a:xfrm>
          <a:off x="9386243" y="0"/>
          <a:ext cx="2493600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/>
            <a:t>Radiological measurements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600" b="1" kern="1200" dirty="0"/>
            <a:t>(</a:t>
          </a:r>
          <a:r>
            <a:rPr lang="en-IN" altLang="en-US" sz="1600" b="0" kern="1200" dirty="0"/>
            <a:t>Dosimeter, Area Survey Meter etc.</a:t>
          </a:r>
          <a:r>
            <a:rPr lang="en-IN" altLang="en-US" sz="1600" b="1" kern="1200" dirty="0"/>
            <a:t>)</a:t>
          </a:r>
        </a:p>
      </dsp:txBody>
      <dsp:txXfrm>
        <a:off x="9386243" y="2417790"/>
        <a:ext cx="2493600" cy="2417790"/>
      </dsp:txXfrm>
    </dsp:sp>
    <dsp:sp modelId="{16B6AFFD-9170-47D0-AB40-38CCE99A72F2}">
      <dsp:nvSpPr>
        <dsp:cNvPr id="0" name=""/>
        <dsp:cNvSpPr/>
      </dsp:nvSpPr>
      <dsp:spPr>
        <a:xfrm>
          <a:off x="9626638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6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AADA6-FE8C-4A19-8736-E947D020554B}">
      <dsp:nvSpPr>
        <dsp:cNvPr id="0" name=""/>
        <dsp:cNvSpPr/>
      </dsp:nvSpPr>
      <dsp:spPr>
        <a:xfrm>
          <a:off x="11948071" y="0"/>
          <a:ext cx="2274249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/>
            <a:t>Thermal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300" b="1" kern="1200" dirty="0"/>
            <a:t> </a:t>
          </a:r>
          <a:r>
            <a:rPr lang="en-IN" altLang="en-US" sz="1600" kern="1200" dirty="0"/>
            <a:t>(Specific heat &amp; Humidity, temperature etc.)</a:t>
          </a:r>
        </a:p>
      </dsp:txBody>
      <dsp:txXfrm>
        <a:off x="11948071" y="2417790"/>
        <a:ext cx="2274249" cy="2417790"/>
      </dsp:txXfrm>
    </dsp:sp>
    <dsp:sp modelId="{BC063CED-867F-4DFC-A0D7-D4C1229598CA}">
      <dsp:nvSpPr>
        <dsp:cNvPr id="0" name=""/>
        <dsp:cNvSpPr/>
      </dsp:nvSpPr>
      <dsp:spPr>
        <a:xfrm>
          <a:off x="12078790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7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62C92-DEA6-4523-BCC2-890B50D48981}">
      <dsp:nvSpPr>
        <dsp:cNvPr id="0" name=""/>
        <dsp:cNvSpPr/>
      </dsp:nvSpPr>
      <dsp:spPr>
        <a:xfrm>
          <a:off x="14290548" y="0"/>
          <a:ext cx="2274249" cy="60444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IN" altLang="en-US" sz="1600" b="1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800" b="1" kern="1200" dirty="0"/>
            <a:t>Medical equipment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altLang="en-US" sz="1300" b="1" kern="1200" dirty="0"/>
            <a:t> </a:t>
          </a:r>
          <a:r>
            <a:rPr lang="en-IN" altLang="en-US" sz="1300" kern="1200" dirty="0"/>
            <a:t>(</a:t>
          </a:r>
          <a:r>
            <a:rPr lang="en-IN" altLang="en-US" sz="1600" kern="1200" dirty="0"/>
            <a:t>BP apparatus, patient monitor, nebulizer, defibrillator, ECG, etc.)</a:t>
          </a:r>
        </a:p>
      </dsp:txBody>
      <dsp:txXfrm>
        <a:off x="14290548" y="2417790"/>
        <a:ext cx="2274249" cy="2417790"/>
      </dsp:txXfrm>
    </dsp:sp>
    <dsp:sp modelId="{21E4D57B-31BB-4E88-B0E3-B02B8CF92E7E}">
      <dsp:nvSpPr>
        <dsp:cNvPr id="0" name=""/>
        <dsp:cNvSpPr/>
      </dsp:nvSpPr>
      <dsp:spPr>
        <a:xfrm>
          <a:off x="14421267" y="362668"/>
          <a:ext cx="2012810" cy="2012810"/>
        </a:xfrm>
        <a:prstGeom prst="ellipse">
          <a:avLst/>
        </a:prstGeom>
        <a:blipFill rotWithShape="1">
          <a:blip xmlns:r="http://schemas.openxmlformats.org/officeDocument/2006/relationships" r:embed="rId8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277A0-5932-4A7E-AA1C-1A1E6FD60AFC}">
      <dsp:nvSpPr>
        <dsp:cNvPr id="0" name=""/>
        <dsp:cNvSpPr/>
      </dsp:nvSpPr>
      <dsp:spPr>
        <a:xfrm flipV="1">
          <a:off x="600032" y="5519012"/>
          <a:ext cx="15249287" cy="40383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8DB1B-C078-4D0B-862B-02F56B0B7919}">
      <dsp:nvSpPr>
        <dsp:cNvPr id="0" name=""/>
        <dsp:cNvSpPr/>
      </dsp:nvSpPr>
      <dsp:spPr>
        <a:xfrm>
          <a:off x="505395" y="2081"/>
          <a:ext cx="2982240" cy="205476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36B57-DCA9-487B-94E8-47E384F9C506}">
      <dsp:nvSpPr>
        <dsp:cNvPr id="0" name=""/>
        <dsp:cNvSpPr/>
      </dsp:nvSpPr>
      <dsp:spPr>
        <a:xfrm>
          <a:off x="505395" y="2056845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Clinical Biochemistry</a:t>
          </a:r>
          <a:endParaRPr lang="en-IN" altLang="en-US" sz="2000" b="1" kern="1200" dirty="0"/>
        </a:p>
      </dsp:txBody>
      <dsp:txXfrm>
        <a:off x="505395" y="2056845"/>
        <a:ext cx="2982240" cy="1106411"/>
      </dsp:txXfrm>
    </dsp:sp>
    <dsp:sp modelId="{715DBB83-04BC-4D41-A472-FC7F1249D12C}">
      <dsp:nvSpPr>
        <dsp:cNvPr id="0" name=""/>
        <dsp:cNvSpPr/>
      </dsp:nvSpPr>
      <dsp:spPr>
        <a:xfrm>
          <a:off x="3785985" y="2081"/>
          <a:ext cx="2982240" cy="205476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31F1D-12BE-407C-A477-B3261ACB0512}">
      <dsp:nvSpPr>
        <dsp:cNvPr id="0" name=""/>
        <dsp:cNvSpPr/>
      </dsp:nvSpPr>
      <dsp:spPr>
        <a:xfrm>
          <a:off x="3785985" y="2056845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Clinical Pathology</a:t>
          </a:r>
          <a:endParaRPr lang="en-IN" altLang="en-US" sz="2000" b="1" kern="1200" dirty="0"/>
        </a:p>
      </dsp:txBody>
      <dsp:txXfrm>
        <a:off x="3785985" y="2056845"/>
        <a:ext cx="2982240" cy="1106411"/>
      </dsp:txXfrm>
    </dsp:sp>
    <dsp:sp modelId="{E40EFF71-D120-4A57-8C32-D9D310BCEE43}">
      <dsp:nvSpPr>
        <dsp:cNvPr id="0" name=""/>
        <dsp:cNvSpPr/>
      </dsp:nvSpPr>
      <dsp:spPr>
        <a:xfrm>
          <a:off x="7066575" y="2081"/>
          <a:ext cx="2982240" cy="205476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21871-0BA3-4CAE-91CC-840C702F273E}">
      <dsp:nvSpPr>
        <dsp:cNvPr id="0" name=""/>
        <dsp:cNvSpPr/>
      </dsp:nvSpPr>
      <dsp:spPr>
        <a:xfrm>
          <a:off x="7066575" y="2056845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Haematology</a:t>
          </a:r>
          <a:endParaRPr lang="en-IN" altLang="en-US" sz="1800" b="1" kern="1200" dirty="0"/>
        </a:p>
      </dsp:txBody>
      <dsp:txXfrm>
        <a:off x="7066575" y="2056845"/>
        <a:ext cx="2982240" cy="1106411"/>
      </dsp:txXfrm>
    </dsp:sp>
    <dsp:sp modelId="{BBF0C4D3-F091-4E8E-8BD7-A2B4C2D5F692}">
      <dsp:nvSpPr>
        <dsp:cNvPr id="0" name=""/>
        <dsp:cNvSpPr/>
      </dsp:nvSpPr>
      <dsp:spPr>
        <a:xfrm>
          <a:off x="10347165" y="2081"/>
          <a:ext cx="2982240" cy="2054763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ABE5-3E7C-47D5-AA3B-AC654C090A7C}">
      <dsp:nvSpPr>
        <dsp:cNvPr id="0" name=""/>
        <dsp:cNvSpPr/>
      </dsp:nvSpPr>
      <dsp:spPr>
        <a:xfrm>
          <a:off x="10347165" y="2056845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Microbiology and Infectious Disease Serology</a:t>
          </a:r>
          <a:endParaRPr lang="en-IN" altLang="en-US" sz="1800" b="1" kern="1200" dirty="0"/>
        </a:p>
      </dsp:txBody>
      <dsp:txXfrm>
        <a:off x="10347165" y="2056845"/>
        <a:ext cx="2982240" cy="1106411"/>
      </dsp:txXfrm>
    </dsp:sp>
    <dsp:sp modelId="{AB8C0CC2-2B45-4CA2-8E2B-0454511715C8}">
      <dsp:nvSpPr>
        <dsp:cNvPr id="0" name=""/>
        <dsp:cNvSpPr/>
      </dsp:nvSpPr>
      <dsp:spPr>
        <a:xfrm>
          <a:off x="13627754" y="2081"/>
          <a:ext cx="2982240" cy="2054763"/>
        </a:xfrm>
        <a:prstGeom prst="round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9FE79-7274-4C61-8AEC-3C50FECA025D}">
      <dsp:nvSpPr>
        <dsp:cNvPr id="0" name=""/>
        <dsp:cNvSpPr/>
      </dsp:nvSpPr>
      <dsp:spPr>
        <a:xfrm>
          <a:off x="13627754" y="2056845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Histopathology</a:t>
          </a:r>
          <a:endParaRPr lang="en-IN" altLang="en-US" sz="1800" b="1" kern="1200" dirty="0"/>
        </a:p>
      </dsp:txBody>
      <dsp:txXfrm>
        <a:off x="13627754" y="2056845"/>
        <a:ext cx="2982240" cy="1106411"/>
      </dsp:txXfrm>
    </dsp:sp>
    <dsp:sp modelId="{E170CBF6-CDE2-4495-8541-DA560DCA7BA4}">
      <dsp:nvSpPr>
        <dsp:cNvPr id="0" name=""/>
        <dsp:cNvSpPr/>
      </dsp:nvSpPr>
      <dsp:spPr>
        <a:xfrm>
          <a:off x="2145690" y="3461480"/>
          <a:ext cx="2982240" cy="2054763"/>
        </a:xfrm>
        <a:prstGeom prst="round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D9773-06C8-4366-994B-57525337BB75}">
      <dsp:nvSpPr>
        <dsp:cNvPr id="0" name=""/>
        <dsp:cNvSpPr/>
      </dsp:nvSpPr>
      <dsp:spPr>
        <a:xfrm>
          <a:off x="2145690" y="5516244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Cytopathology</a:t>
          </a:r>
          <a:endParaRPr lang="en-IN" altLang="en-US" sz="1800" b="1" kern="1200" dirty="0"/>
        </a:p>
      </dsp:txBody>
      <dsp:txXfrm>
        <a:off x="2145690" y="5516244"/>
        <a:ext cx="2982240" cy="1106411"/>
      </dsp:txXfrm>
    </dsp:sp>
    <dsp:sp modelId="{15AD154D-8927-4963-9A35-CDF3604B9EDE}">
      <dsp:nvSpPr>
        <dsp:cNvPr id="0" name=""/>
        <dsp:cNvSpPr/>
      </dsp:nvSpPr>
      <dsp:spPr>
        <a:xfrm>
          <a:off x="5426280" y="3461480"/>
          <a:ext cx="2982240" cy="2054763"/>
        </a:xfrm>
        <a:prstGeom prst="round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57A6-3299-4277-9B01-A054AEFEB484}">
      <dsp:nvSpPr>
        <dsp:cNvPr id="0" name=""/>
        <dsp:cNvSpPr/>
      </dsp:nvSpPr>
      <dsp:spPr>
        <a:xfrm>
          <a:off x="5426280" y="5516244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Flow Cytometry</a:t>
          </a:r>
          <a:endParaRPr lang="en-IN" altLang="en-US" sz="1800" b="1" kern="1200" dirty="0"/>
        </a:p>
      </dsp:txBody>
      <dsp:txXfrm>
        <a:off x="5426280" y="5516244"/>
        <a:ext cx="2982240" cy="1106411"/>
      </dsp:txXfrm>
    </dsp:sp>
    <dsp:sp modelId="{9DE5832C-5F46-4A97-AAED-E3D6FAE5C105}">
      <dsp:nvSpPr>
        <dsp:cNvPr id="0" name=""/>
        <dsp:cNvSpPr/>
      </dsp:nvSpPr>
      <dsp:spPr>
        <a:xfrm>
          <a:off x="8706870" y="3461480"/>
          <a:ext cx="2982240" cy="2054763"/>
        </a:xfrm>
        <a:prstGeom prst="round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58AF4-AF88-4192-A46C-470FDF66F86F}">
      <dsp:nvSpPr>
        <dsp:cNvPr id="0" name=""/>
        <dsp:cNvSpPr/>
      </dsp:nvSpPr>
      <dsp:spPr>
        <a:xfrm>
          <a:off x="8706870" y="5516244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Cytogenetics</a:t>
          </a:r>
          <a:endParaRPr lang="en-IN" altLang="en-US" sz="1800" b="1" kern="1200" dirty="0"/>
        </a:p>
      </dsp:txBody>
      <dsp:txXfrm>
        <a:off x="8706870" y="5516244"/>
        <a:ext cx="2982240" cy="1106411"/>
      </dsp:txXfrm>
    </dsp:sp>
    <dsp:sp modelId="{8128AA18-C42F-439A-889C-39460057942D}">
      <dsp:nvSpPr>
        <dsp:cNvPr id="0" name=""/>
        <dsp:cNvSpPr/>
      </dsp:nvSpPr>
      <dsp:spPr>
        <a:xfrm>
          <a:off x="11987459" y="3461480"/>
          <a:ext cx="2982240" cy="2054763"/>
        </a:xfrm>
        <a:prstGeom prst="round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4FD2D-C300-49CD-8325-EC1F83012547}">
      <dsp:nvSpPr>
        <dsp:cNvPr id="0" name=""/>
        <dsp:cNvSpPr/>
      </dsp:nvSpPr>
      <dsp:spPr>
        <a:xfrm>
          <a:off x="11987459" y="5516244"/>
          <a:ext cx="2982240" cy="110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Molecular Testing</a:t>
          </a:r>
          <a:endParaRPr lang="en-IN" altLang="en-US" sz="1800" b="1" kern="1200" dirty="0"/>
        </a:p>
      </dsp:txBody>
      <dsp:txXfrm>
        <a:off x="11987459" y="5516244"/>
        <a:ext cx="2982240" cy="1106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0F682-5615-47D1-A352-3C81F8154322}">
      <dsp:nvSpPr>
        <dsp:cNvPr id="0" name=""/>
        <dsp:cNvSpPr/>
      </dsp:nvSpPr>
      <dsp:spPr>
        <a:xfrm>
          <a:off x="140963" y="1106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Simultaneous Scheme</a:t>
          </a:r>
        </a:p>
      </dsp:txBody>
      <dsp:txXfrm>
        <a:off x="140963" y="1106"/>
        <a:ext cx="4249236" cy="2549542"/>
      </dsp:txXfrm>
    </dsp:sp>
    <dsp:sp modelId="{C023AEB2-3489-404F-997D-D976890D3EF0}">
      <dsp:nvSpPr>
        <dsp:cNvPr id="0" name=""/>
        <dsp:cNvSpPr/>
      </dsp:nvSpPr>
      <dsp:spPr>
        <a:xfrm>
          <a:off x="4815124" y="1106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20590"/>
                <a:satOff val="-7803"/>
                <a:lumOff val="712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120590"/>
                <a:satOff val="-7803"/>
                <a:lumOff val="712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Sequential Scheme</a:t>
          </a:r>
        </a:p>
      </dsp:txBody>
      <dsp:txXfrm>
        <a:off x="4815124" y="1106"/>
        <a:ext cx="4249236" cy="2549542"/>
      </dsp:txXfrm>
    </dsp:sp>
    <dsp:sp modelId="{974B4759-B3ED-4BEB-A181-567C604B90FA}">
      <dsp:nvSpPr>
        <dsp:cNvPr id="0" name=""/>
        <dsp:cNvSpPr/>
      </dsp:nvSpPr>
      <dsp:spPr>
        <a:xfrm>
          <a:off x="9489284" y="1106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41181"/>
                <a:satOff val="-15606"/>
                <a:lumOff val="142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241181"/>
                <a:satOff val="-15606"/>
                <a:lumOff val="142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Single occasion exercise</a:t>
          </a:r>
        </a:p>
      </dsp:txBody>
      <dsp:txXfrm>
        <a:off x="9489284" y="1106"/>
        <a:ext cx="4249236" cy="2549542"/>
      </dsp:txXfrm>
    </dsp:sp>
    <dsp:sp modelId="{772F20F3-39E5-4414-B657-D2502729D970}">
      <dsp:nvSpPr>
        <dsp:cNvPr id="0" name=""/>
        <dsp:cNvSpPr/>
      </dsp:nvSpPr>
      <dsp:spPr>
        <a:xfrm>
          <a:off x="140963" y="2975571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61771"/>
                <a:satOff val="-23410"/>
                <a:lumOff val="2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361771"/>
                <a:satOff val="-23410"/>
                <a:lumOff val="2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Continuous Scheme</a:t>
          </a:r>
        </a:p>
      </dsp:txBody>
      <dsp:txXfrm>
        <a:off x="140963" y="2975571"/>
        <a:ext cx="4249236" cy="2549542"/>
      </dsp:txXfrm>
    </dsp:sp>
    <dsp:sp modelId="{BE6BD4DD-462D-4066-80DD-6A217B297A09}">
      <dsp:nvSpPr>
        <dsp:cNvPr id="0" name=""/>
        <dsp:cNvSpPr/>
      </dsp:nvSpPr>
      <dsp:spPr>
        <a:xfrm>
          <a:off x="4815124" y="2975571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82361"/>
                <a:satOff val="-31213"/>
                <a:lumOff val="284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482361"/>
                <a:satOff val="-31213"/>
                <a:lumOff val="284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Sampling</a:t>
          </a:r>
        </a:p>
      </dsp:txBody>
      <dsp:txXfrm>
        <a:off x="4815124" y="2975571"/>
        <a:ext cx="4249236" cy="2549542"/>
      </dsp:txXfrm>
    </dsp:sp>
    <dsp:sp modelId="{6691E69D-A3CE-47A3-A2B9-97EE070733E3}">
      <dsp:nvSpPr>
        <dsp:cNvPr id="0" name=""/>
        <dsp:cNvSpPr/>
      </dsp:nvSpPr>
      <dsp:spPr>
        <a:xfrm>
          <a:off x="9489284" y="2975571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02952"/>
                <a:satOff val="-39016"/>
                <a:lumOff val="3562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hueOff val="602952"/>
                <a:satOff val="-39016"/>
                <a:lumOff val="356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solidFill>
                <a:srgbClr val="002060"/>
              </a:solidFill>
              <a:latin typeface="Bookman Old Style" panose="02050604050505020204" pitchFamily="18" charset="0"/>
            </a:rPr>
            <a:t>Data transformation and interpretation</a:t>
          </a:r>
        </a:p>
      </dsp:txBody>
      <dsp:txXfrm>
        <a:off x="9489284" y="2975571"/>
        <a:ext cx="4249236" cy="25495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0F682-5615-47D1-A352-3C81F8154322}">
      <dsp:nvSpPr>
        <dsp:cNvPr id="0" name=""/>
        <dsp:cNvSpPr/>
      </dsp:nvSpPr>
      <dsp:spPr>
        <a:xfrm>
          <a:off x="140963" y="1106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rgbClr val="002060"/>
              </a:solidFill>
              <a:latin typeface="Bookman Old Style" panose="02050604050505020204" pitchFamily="18" charset="0"/>
            </a:rPr>
            <a:t>Chemical Composition</a:t>
          </a:r>
          <a:endParaRPr lang="en-US" sz="3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140963" y="1106"/>
        <a:ext cx="4249236" cy="2549542"/>
      </dsp:txXfrm>
    </dsp:sp>
    <dsp:sp modelId="{E6FDA165-102C-421B-A634-62D70FDB74FD}">
      <dsp:nvSpPr>
        <dsp:cNvPr id="0" name=""/>
        <dsp:cNvSpPr/>
      </dsp:nvSpPr>
      <dsp:spPr>
        <a:xfrm>
          <a:off x="4815124" y="1106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>
              <a:solidFill>
                <a:srgbClr val="002060"/>
              </a:solidFill>
              <a:latin typeface="Bookman Old Style" panose="02050604050505020204" pitchFamily="18" charset="0"/>
            </a:rPr>
            <a:t>Biological &amp; Clinical Properties</a:t>
          </a:r>
          <a:endParaRPr lang="en-US" sz="3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4815124" y="1106"/>
        <a:ext cx="4249236" cy="2549542"/>
      </dsp:txXfrm>
    </dsp:sp>
    <dsp:sp modelId="{8252AB4F-4A42-4692-88F5-19CE262C8716}">
      <dsp:nvSpPr>
        <dsp:cNvPr id="0" name=""/>
        <dsp:cNvSpPr/>
      </dsp:nvSpPr>
      <dsp:spPr>
        <a:xfrm>
          <a:off x="9489284" y="1106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>
              <a:solidFill>
                <a:srgbClr val="002060"/>
              </a:solidFill>
              <a:latin typeface="Bookman Old Style" panose="02050604050505020204" pitchFamily="18" charset="0"/>
            </a:rPr>
            <a:t>Physical Properties</a:t>
          </a:r>
          <a:endParaRPr lang="en-US" sz="3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9489284" y="1106"/>
        <a:ext cx="4249236" cy="2549542"/>
      </dsp:txXfrm>
    </dsp:sp>
    <dsp:sp modelId="{CF4D25E5-4448-4FC2-A802-8FAA5D4A81BD}">
      <dsp:nvSpPr>
        <dsp:cNvPr id="0" name=""/>
        <dsp:cNvSpPr/>
      </dsp:nvSpPr>
      <dsp:spPr>
        <a:xfrm>
          <a:off x="2478043" y="2975571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>
              <a:solidFill>
                <a:srgbClr val="002060"/>
              </a:solidFill>
              <a:latin typeface="Bookman Old Style" panose="02050604050505020204" pitchFamily="18" charset="0"/>
            </a:rPr>
            <a:t>Engineering Properties</a:t>
          </a:r>
          <a:endParaRPr lang="en-US" sz="3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2478043" y="2975571"/>
        <a:ext cx="4249236" cy="2549542"/>
      </dsp:txXfrm>
    </dsp:sp>
    <dsp:sp modelId="{E63FF4D4-CFFD-4048-AE95-1BCFB6AFCD7E}">
      <dsp:nvSpPr>
        <dsp:cNvPr id="0" name=""/>
        <dsp:cNvSpPr/>
      </dsp:nvSpPr>
      <dsp:spPr>
        <a:xfrm>
          <a:off x="7152204" y="2975571"/>
          <a:ext cx="4249236" cy="25495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rgbClr val="002060"/>
              </a:solidFill>
              <a:latin typeface="Bookman Old Style" panose="02050604050505020204" pitchFamily="18" charset="0"/>
            </a:rPr>
            <a:t>Miscellaneous Properties</a:t>
          </a:r>
          <a:endParaRPr lang="en-US" sz="3600" kern="1200" dirty="0">
            <a:solidFill>
              <a:srgbClr val="002060"/>
            </a:solidFill>
            <a:latin typeface="Bookman Old Style" panose="02050604050505020204" pitchFamily="18" charset="0"/>
          </a:endParaRPr>
        </a:p>
      </dsp:txBody>
      <dsp:txXfrm>
        <a:off x="7152204" y="2975571"/>
        <a:ext cx="4249236" cy="2549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CB605-F822-4636-9180-5E15387853F5}">
      <dsp:nvSpPr>
        <dsp:cNvPr id="0" name=""/>
        <dsp:cNvSpPr/>
      </dsp:nvSpPr>
      <dsp:spPr>
        <a:xfrm>
          <a:off x="-8245472" y="-1259821"/>
          <a:ext cx="9812788" cy="9812788"/>
        </a:xfrm>
        <a:prstGeom prst="blockArc">
          <a:avLst>
            <a:gd name="adj1" fmla="val 18900000"/>
            <a:gd name="adj2" fmla="val 2700000"/>
            <a:gd name="adj3" fmla="val 2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4797-5B72-408D-8AA6-8E5228995367}">
      <dsp:nvSpPr>
        <dsp:cNvPr id="0" name=""/>
        <dsp:cNvSpPr/>
      </dsp:nvSpPr>
      <dsp:spPr>
        <a:xfrm>
          <a:off x="583816" y="384057"/>
          <a:ext cx="13703351" cy="76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600" kern="1200" dirty="0">
              <a:solidFill>
                <a:srgbClr val="002060"/>
              </a:solidFill>
              <a:latin typeface="Bookman Old Style" panose="02050604050505020204" pitchFamily="18" charset="0"/>
            </a:rPr>
            <a:t>Ministry of Jal Shakti</a:t>
          </a:r>
        </a:p>
      </dsp:txBody>
      <dsp:txXfrm>
        <a:off x="583816" y="384057"/>
        <a:ext cx="13703351" cy="767822"/>
      </dsp:txXfrm>
    </dsp:sp>
    <dsp:sp modelId="{7399BF09-C0F0-47C2-99FC-83625BD2A5E8}">
      <dsp:nvSpPr>
        <dsp:cNvPr id="0" name=""/>
        <dsp:cNvSpPr/>
      </dsp:nvSpPr>
      <dsp:spPr>
        <a:xfrm>
          <a:off x="103927" y="288079"/>
          <a:ext cx="959778" cy="959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65E37-B7BE-46CF-A44C-6632F31CC1B3}">
      <dsp:nvSpPr>
        <dsp:cNvPr id="0" name=""/>
        <dsp:cNvSpPr/>
      </dsp:nvSpPr>
      <dsp:spPr>
        <a:xfrm>
          <a:off x="1215402" y="1535644"/>
          <a:ext cx="13071764" cy="76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600" kern="1200" dirty="0">
              <a:solidFill>
                <a:srgbClr val="002060"/>
              </a:solidFill>
              <a:latin typeface="Bookman Old Style" panose="02050604050505020204" pitchFamily="18" charset="0"/>
            </a:rPr>
            <a:t>Food Safety and Standards Authority of India</a:t>
          </a:r>
        </a:p>
      </dsp:txBody>
      <dsp:txXfrm>
        <a:off x="1215402" y="1535644"/>
        <a:ext cx="13071764" cy="767822"/>
      </dsp:txXfrm>
    </dsp:sp>
    <dsp:sp modelId="{21B465A7-1F49-4371-814D-597B70087F21}">
      <dsp:nvSpPr>
        <dsp:cNvPr id="0" name=""/>
        <dsp:cNvSpPr/>
      </dsp:nvSpPr>
      <dsp:spPr>
        <a:xfrm>
          <a:off x="735513" y="1439667"/>
          <a:ext cx="959778" cy="959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518DB-7AE5-44CB-B74A-57A2DBB62404}">
      <dsp:nvSpPr>
        <dsp:cNvPr id="0" name=""/>
        <dsp:cNvSpPr/>
      </dsp:nvSpPr>
      <dsp:spPr>
        <a:xfrm>
          <a:off x="1504211" y="2687232"/>
          <a:ext cx="12782956" cy="76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600" kern="1200" dirty="0">
              <a:solidFill>
                <a:srgbClr val="002060"/>
              </a:solidFill>
              <a:latin typeface="Bookman Old Style" panose="02050604050505020204" pitchFamily="18" charset="0"/>
            </a:rPr>
            <a:t>Agricultural and Processed Food Products Export Development Authority</a:t>
          </a:r>
        </a:p>
      </dsp:txBody>
      <dsp:txXfrm>
        <a:off x="1504211" y="2687232"/>
        <a:ext cx="12782956" cy="767822"/>
      </dsp:txXfrm>
    </dsp:sp>
    <dsp:sp modelId="{F06A3ACA-BE26-4880-87FF-D5593DA23B3D}">
      <dsp:nvSpPr>
        <dsp:cNvPr id="0" name=""/>
        <dsp:cNvSpPr/>
      </dsp:nvSpPr>
      <dsp:spPr>
        <a:xfrm>
          <a:off x="1024322" y="2591254"/>
          <a:ext cx="959778" cy="959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BF40E-03A6-4CE2-9D51-4D716671777B}">
      <dsp:nvSpPr>
        <dsp:cNvPr id="0" name=""/>
        <dsp:cNvSpPr/>
      </dsp:nvSpPr>
      <dsp:spPr>
        <a:xfrm>
          <a:off x="1504211" y="3838091"/>
          <a:ext cx="12782956" cy="76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600" kern="1200" dirty="0">
              <a:solidFill>
                <a:srgbClr val="002060"/>
              </a:solidFill>
              <a:latin typeface="Bookman Old Style" panose="02050604050505020204" pitchFamily="18" charset="0"/>
            </a:rPr>
            <a:t>Export Inspection Council</a:t>
          </a:r>
        </a:p>
      </dsp:txBody>
      <dsp:txXfrm>
        <a:off x="1504211" y="3838091"/>
        <a:ext cx="12782956" cy="767822"/>
      </dsp:txXfrm>
    </dsp:sp>
    <dsp:sp modelId="{4D6432FC-137B-4ADA-AFE1-387BD629BB2C}">
      <dsp:nvSpPr>
        <dsp:cNvPr id="0" name=""/>
        <dsp:cNvSpPr/>
      </dsp:nvSpPr>
      <dsp:spPr>
        <a:xfrm>
          <a:off x="1024322" y="3742113"/>
          <a:ext cx="959778" cy="959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5B6FB-3C23-4D8B-A118-FFCA338B74A4}">
      <dsp:nvSpPr>
        <dsp:cNvPr id="0" name=""/>
        <dsp:cNvSpPr/>
      </dsp:nvSpPr>
      <dsp:spPr>
        <a:xfrm>
          <a:off x="1215402" y="4989678"/>
          <a:ext cx="13071764" cy="76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600" kern="1200" dirty="0">
              <a:solidFill>
                <a:srgbClr val="002060"/>
              </a:solidFill>
              <a:latin typeface="Bookman Old Style" panose="02050604050505020204" pitchFamily="18" charset="0"/>
            </a:rPr>
            <a:t>Ministry of Health and Family Welfare</a:t>
          </a:r>
        </a:p>
      </dsp:txBody>
      <dsp:txXfrm>
        <a:off x="1215402" y="4989678"/>
        <a:ext cx="13071764" cy="767822"/>
      </dsp:txXfrm>
    </dsp:sp>
    <dsp:sp modelId="{F672DD27-826E-4777-B659-8698FB4278A3}">
      <dsp:nvSpPr>
        <dsp:cNvPr id="0" name=""/>
        <dsp:cNvSpPr/>
      </dsp:nvSpPr>
      <dsp:spPr>
        <a:xfrm>
          <a:off x="735513" y="4893700"/>
          <a:ext cx="959778" cy="959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30987-130A-4E32-8584-E2AFFF91D3DC}">
      <dsp:nvSpPr>
        <dsp:cNvPr id="0" name=""/>
        <dsp:cNvSpPr/>
      </dsp:nvSpPr>
      <dsp:spPr>
        <a:xfrm>
          <a:off x="583816" y="6141266"/>
          <a:ext cx="13703351" cy="76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9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600" kern="1200" dirty="0">
              <a:solidFill>
                <a:srgbClr val="002060"/>
              </a:solidFill>
              <a:latin typeface="Bookman Old Style" panose="02050604050505020204" pitchFamily="18" charset="0"/>
            </a:rPr>
            <a:t>Atomic Energy Regulatory Board</a:t>
          </a:r>
        </a:p>
      </dsp:txBody>
      <dsp:txXfrm>
        <a:off x="583816" y="6141266"/>
        <a:ext cx="13703351" cy="767822"/>
      </dsp:txXfrm>
    </dsp:sp>
    <dsp:sp modelId="{032437F3-DD05-4A94-B0E6-EFBEDE628772}">
      <dsp:nvSpPr>
        <dsp:cNvPr id="0" name=""/>
        <dsp:cNvSpPr/>
      </dsp:nvSpPr>
      <dsp:spPr>
        <a:xfrm>
          <a:off x="103927" y="6045288"/>
          <a:ext cx="959778" cy="9597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CB605-F822-4636-9180-5E15387853F5}">
      <dsp:nvSpPr>
        <dsp:cNvPr id="0" name=""/>
        <dsp:cNvSpPr/>
      </dsp:nvSpPr>
      <dsp:spPr>
        <a:xfrm>
          <a:off x="-8703704" y="-1330635"/>
          <a:ext cx="10366127" cy="10366127"/>
        </a:xfrm>
        <a:prstGeom prst="blockArc">
          <a:avLst>
            <a:gd name="adj1" fmla="val 18900000"/>
            <a:gd name="adj2" fmla="val 2700000"/>
            <a:gd name="adj3" fmla="val 2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74797-5B72-408D-8AA6-8E5228995367}">
      <dsp:nvSpPr>
        <dsp:cNvPr id="0" name=""/>
        <dsp:cNvSpPr/>
      </dsp:nvSpPr>
      <dsp:spPr>
        <a:xfrm>
          <a:off x="540495" y="350262"/>
          <a:ext cx="12822140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2"/>
            </a:buClr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Ministry of Environment, Forest &amp; Climate Change</a:t>
          </a:r>
        </a:p>
      </dsp:txBody>
      <dsp:txXfrm>
        <a:off x="540495" y="350262"/>
        <a:ext cx="12822140" cy="700217"/>
      </dsp:txXfrm>
    </dsp:sp>
    <dsp:sp modelId="{7399BF09-C0F0-47C2-99FC-83625BD2A5E8}">
      <dsp:nvSpPr>
        <dsp:cNvPr id="0" name=""/>
        <dsp:cNvSpPr/>
      </dsp:nvSpPr>
      <dsp:spPr>
        <a:xfrm>
          <a:off x="102859" y="262735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9EB5B-F221-45A6-A138-807067CBBE3A}">
      <dsp:nvSpPr>
        <dsp:cNvPr id="0" name=""/>
        <dsp:cNvSpPr/>
      </dsp:nvSpPr>
      <dsp:spPr>
        <a:xfrm>
          <a:off x="1174605" y="1401205"/>
          <a:ext cx="12188030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Bureau of Indian Standards</a:t>
          </a:r>
        </a:p>
      </dsp:txBody>
      <dsp:txXfrm>
        <a:off x="1174605" y="1401205"/>
        <a:ext cx="12188030" cy="700217"/>
      </dsp:txXfrm>
    </dsp:sp>
    <dsp:sp modelId="{7BCF1336-F805-441E-A241-D0F5AC5B3EAE}">
      <dsp:nvSpPr>
        <dsp:cNvPr id="0" name=""/>
        <dsp:cNvSpPr/>
      </dsp:nvSpPr>
      <dsp:spPr>
        <a:xfrm>
          <a:off x="736969" y="1313678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EDD0A-430B-423B-844A-92042833D287}">
      <dsp:nvSpPr>
        <dsp:cNvPr id="0" name=""/>
        <dsp:cNvSpPr/>
      </dsp:nvSpPr>
      <dsp:spPr>
        <a:xfrm>
          <a:off x="1522094" y="2451377"/>
          <a:ext cx="11840541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Bureau of Energy Efficiency</a:t>
          </a:r>
        </a:p>
      </dsp:txBody>
      <dsp:txXfrm>
        <a:off x="1522094" y="2451377"/>
        <a:ext cx="11840541" cy="700217"/>
      </dsp:txXfrm>
    </dsp:sp>
    <dsp:sp modelId="{BB66D24A-A260-4CAA-AE04-47DD67C1ECA7}">
      <dsp:nvSpPr>
        <dsp:cNvPr id="0" name=""/>
        <dsp:cNvSpPr/>
      </dsp:nvSpPr>
      <dsp:spPr>
        <a:xfrm>
          <a:off x="1084458" y="2363850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B306B-6DD2-4F19-813C-24823CF9F17B}">
      <dsp:nvSpPr>
        <dsp:cNvPr id="0" name=""/>
        <dsp:cNvSpPr/>
      </dsp:nvSpPr>
      <dsp:spPr>
        <a:xfrm>
          <a:off x="1633044" y="3502319"/>
          <a:ext cx="11729591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Telecommunication Engineering Centre</a:t>
          </a:r>
        </a:p>
      </dsp:txBody>
      <dsp:txXfrm>
        <a:off x="1633044" y="3502319"/>
        <a:ext cx="11729591" cy="700217"/>
      </dsp:txXfrm>
    </dsp:sp>
    <dsp:sp modelId="{40564535-DD07-48A8-B1F7-AED488FC746E}">
      <dsp:nvSpPr>
        <dsp:cNvPr id="0" name=""/>
        <dsp:cNvSpPr/>
      </dsp:nvSpPr>
      <dsp:spPr>
        <a:xfrm>
          <a:off x="1195408" y="3414792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16721-7AF4-4241-893C-14C0AD9F1EEF}">
      <dsp:nvSpPr>
        <dsp:cNvPr id="0" name=""/>
        <dsp:cNvSpPr/>
      </dsp:nvSpPr>
      <dsp:spPr>
        <a:xfrm>
          <a:off x="1522094" y="4553262"/>
          <a:ext cx="11840541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Ministry of Defence</a:t>
          </a:r>
        </a:p>
      </dsp:txBody>
      <dsp:txXfrm>
        <a:off x="1522094" y="4553262"/>
        <a:ext cx="11840541" cy="700217"/>
      </dsp:txXfrm>
    </dsp:sp>
    <dsp:sp modelId="{F1CDB78B-9A35-4B24-9E69-A53A002AC00C}">
      <dsp:nvSpPr>
        <dsp:cNvPr id="0" name=""/>
        <dsp:cNvSpPr/>
      </dsp:nvSpPr>
      <dsp:spPr>
        <a:xfrm>
          <a:off x="1084458" y="4465735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F1E8BC-DB38-4A6C-9957-B6BC143C367B}">
      <dsp:nvSpPr>
        <dsp:cNvPr id="0" name=""/>
        <dsp:cNvSpPr/>
      </dsp:nvSpPr>
      <dsp:spPr>
        <a:xfrm>
          <a:off x="1174605" y="5603434"/>
          <a:ext cx="12188030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Ministry of Railways</a:t>
          </a:r>
        </a:p>
      </dsp:txBody>
      <dsp:txXfrm>
        <a:off x="1174605" y="5603434"/>
        <a:ext cx="12188030" cy="700217"/>
      </dsp:txXfrm>
    </dsp:sp>
    <dsp:sp modelId="{7824766E-461B-4987-9BEA-CC9501CC40E7}">
      <dsp:nvSpPr>
        <dsp:cNvPr id="0" name=""/>
        <dsp:cNvSpPr/>
      </dsp:nvSpPr>
      <dsp:spPr>
        <a:xfrm>
          <a:off x="736969" y="5515907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09551D-50D5-4612-86A7-A8DE39D6888D}">
      <dsp:nvSpPr>
        <dsp:cNvPr id="0" name=""/>
        <dsp:cNvSpPr/>
      </dsp:nvSpPr>
      <dsp:spPr>
        <a:xfrm>
          <a:off x="540495" y="6654376"/>
          <a:ext cx="12822140" cy="7002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5798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solidFill>
                <a:srgbClr val="002060"/>
              </a:solidFill>
              <a:latin typeface="Bookman Old Style" panose="02050604050505020204" pitchFamily="18" charset="0"/>
            </a:rPr>
            <a:t>Government e Marketplace</a:t>
          </a:r>
        </a:p>
      </dsp:txBody>
      <dsp:txXfrm>
        <a:off x="540495" y="6654376"/>
        <a:ext cx="12822140" cy="700217"/>
      </dsp:txXfrm>
    </dsp:sp>
    <dsp:sp modelId="{9AE2E1A7-7AA7-4B0A-8E51-3DA59DEDED4F}">
      <dsp:nvSpPr>
        <dsp:cNvPr id="0" name=""/>
        <dsp:cNvSpPr/>
      </dsp:nvSpPr>
      <dsp:spPr>
        <a:xfrm>
          <a:off x="102859" y="6566849"/>
          <a:ext cx="875271" cy="8752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5800"/>
            <a:ext cx="612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752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5800"/>
            <a:ext cx="6121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85800"/>
            <a:ext cx="6121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63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09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921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58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4890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2974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6279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482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8136657"/>
            <a:ext cx="18001114" cy="1943948"/>
            <a:chOff x="187960" y="1453515"/>
            <a:chExt cx="3861435" cy="1568450"/>
          </a:xfrm>
        </p:grpSpPr>
        <p:sp>
          <p:nvSpPr>
            <p:cNvPr id="11" name="Google Shape;11;p2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2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" name="Google Shape;14;p2"/>
          <p:cNvSpPr txBox="1">
            <a:spLocks noGrp="1"/>
          </p:cNvSpPr>
          <p:nvPr>
            <p:ph type="ctrTitle"/>
          </p:nvPr>
        </p:nvSpPr>
        <p:spPr>
          <a:xfrm>
            <a:off x="1912673" y="2641157"/>
            <a:ext cx="13928663" cy="22730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>
                <a:solidFill>
                  <a:srgbClr val="0070C0"/>
                </a:solidFill>
                <a:latin typeface="Revue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10583"/>
            </a:lvl9pPr>
          </a:lstStyle>
          <a:p>
            <a:endParaRPr dirty="0"/>
          </a:p>
        </p:txBody>
      </p:sp>
      <p:sp>
        <p:nvSpPr>
          <p:cNvPr id="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6694682" y="9309122"/>
            <a:ext cx="1080158" cy="7714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4;p5"/>
          <p:cNvGrpSpPr/>
          <p:nvPr userDrawn="1"/>
        </p:nvGrpSpPr>
        <p:grpSpPr>
          <a:xfrm rot="-5400000" flipH="1">
            <a:off x="12409730" y="4510551"/>
            <a:ext cx="10101680" cy="1080156"/>
            <a:chOff x="187960" y="1453515"/>
            <a:chExt cx="3861435" cy="1568450"/>
          </a:xfrm>
        </p:grpSpPr>
        <p:sp>
          <p:nvSpPr>
            <p:cNvPr id="11" name="Google Shape;35;p5"/>
            <p:cNvSpPr/>
            <p:nvPr/>
          </p:nvSpPr>
          <p:spPr>
            <a:xfrm>
              <a:off x="187960" y="1453515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36;p5"/>
            <p:cNvSpPr/>
            <p:nvPr/>
          </p:nvSpPr>
          <p:spPr>
            <a:xfrm>
              <a:off x="187960" y="2182495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37;p5"/>
            <p:cNvSpPr/>
            <p:nvPr/>
          </p:nvSpPr>
          <p:spPr>
            <a:xfrm>
              <a:off x="188595" y="1819275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528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1345656" y="194533"/>
            <a:ext cx="15167598" cy="103535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 i="0" u="none" strike="noStrike" cap="none" dirty="0">
                <a:solidFill>
                  <a:srgbClr val="1F3864"/>
                </a:solidFill>
                <a:latin typeface="Footlight MT Light" panose="0204060206030A020304" pitchFamily="18" charset="0"/>
                <a:ea typeface="Arial"/>
                <a:cs typeface="Arial" panose="020B0604020202020204" pitchFamily="34" charset="0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1345656" y="1512143"/>
            <a:ext cx="15167598" cy="8044227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896045" lvl="0" indent="-696923" rtl="0">
              <a:spcBef>
                <a:spcPts val="1176"/>
              </a:spcBef>
              <a:spcAft>
                <a:spcPts val="0"/>
              </a:spcAft>
              <a:buSzPts val="2000"/>
              <a:buChar char="◦"/>
              <a:defRPr sz="2900" b="0" i="0" u="none" strike="noStrike" cap="none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Arial"/>
              </a:defRPr>
            </a:lvl1pPr>
            <a:lvl2pPr marL="1792089" lvl="1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2pPr>
            <a:lvl3pPr marL="2688132" lvl="2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3pPr>
            <a:lvl4pPr marL="3584175" lvl="3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4pPr>
            <a:lvl5pPr marL="4480220" lvl="4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5pPr>
            <a:lvl6pPr marL="5376264" lvl="5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6pPr>
            <a:lvl7pPr marL="6272307" lvl="6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7pPr>
            <a:lvl8pPr marL="7168352" lvl="7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8pPr>
            <a:lvl9pPr marL="8064395" lvl="8" indent="-696923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3920"/>
            </a:lvl9pPr>
          </a:lstStyle>
          <a:p>
            <a:endParaRPr dirty="0"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6694682" y="9309122"/>
            <a:ext cx="1080158" cy="7714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tx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7513" y="9642588"/>
            <a:ext cx="7257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0" dirty="0">
                <a:solidFill>
                  <a:srgbClr val="3B45CB"/>
                </a:solidFill>
                <a:latin typeface="Revue" pitchFamily="2" charset="0"/>
                <a:cs typeface="Raavi" pitchFamily="34" charset="0"/>
              </a:rPr>
              <a:t>National Accreditation Board for Testing and Calibration Laboratories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52516" y="1014285"/>
            <a:ext cx="11879375" cy="145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52516" y="2892190"/>
            <a:ext cx="11879375" cy="59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694682" y="9309122"/>
            <a:ext cx="1080158" cy="77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2548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DB26BA-38F4-449D-B901-C42C269192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1635" y="191258"/>
            <a:ext cx="1118642" cy="155239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chemeClr val="accent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74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72.sv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7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diagramLayout" Target="../diagrams/layout7.xml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91.png"/><Relationship Id="rId3" Type="http://schemas.openxmlformats.org/officeDocument/2006/relationships/diagramData" Target="../diagrams/data8.xml"/><Relationship Id="rId21" Type="http://schemas.openxmlformats.org/officeDocument/2006/relationships/image" Target="../media/image80.svg"/><Relationship Id="rId7" Type="http://schemas.microsoft.com/office/2007/relationships/diagramDrawing" Target="../diagrams/drawing8.xml"/><Relationship Id="rId12" Type="http://schemas.openxmlformats.org/officeDocument/2006/relationships/image" Target="../media/image85.png"/><Relationship Id="rId17" Type="http://schemas.openxmlformats.org/officeDocument/2006/relationships/image" Target="../media/image90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9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84.sv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88.svg"/><Relationship Id="rId10" Type="http://schemas.openxmlformats.org/officeDocument/2006/relationships/image" Target="../media/image83.png"/><Relationship Id="rId19" Type="http://schemas.openxmlformats.org/officeDocument/2006/relationships/image" Target="../media/image92.svg"/><Relationship Id="rId4" Type="http://schemas.openxmlformats.org/officeDocument/2006/relationships/diagramLayout" Target="../diagrams/layout8.xml"/><Relationship Id="rId9" Type="http://schemas.openxmlformats.org/officeDocument/2006/relationships/image" Target="../media/image82.sv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ctrTitle"/>
          </p:nvPr>
        </p:nvSpPr>
        <p:spPr>
          <a:xfrm>
            <a:off x="1661738" y="3150733"/>
            <a:ext cx="15241693" cy="42668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7200" b="1" dirty="0">
                <a:ln/>
                <a:solidFill>
                  <a:srgbClr val="4C55CF"/>
                </a:solidFill>
                <a:latin typeface="Footlight MT Light" panose="0204060206030A020304" pitchFamily="18" charset="0"/>
              </a:rPr>
              <a:t>Awareness Program </a:t>
            </a:r>
            <a:br>
              <a:rPr lang="en-US" sz="7200" b="1" dirty="0">
                <a:ln/>
                <a:solidFill>
                  <a:srgbClr val="4C55CF"/>
                </a:solidFill>
                <a:latin typeface="Footlight MT Light" panose="0204060206030A020304" pitchFamily="18" charset="0"/>
              </a:rPr>
            </a:br>
            <a:r>
              <a:rPr lang="en-US" sz="7200" b="1" dirty="0">
                <a:ln/>
                <a:solidFill>
                  <a:srgbClr val="4C55CF"/>
                </a:solidFill>
                <a:latin typeface="Footlight MT Light" panose="0204060206030A020304" pitchFamily="18" charset="0"/>
              </a:rPr>
              <a:t>on</a:t>
            </a:r>
            <a:br>
              <a:rPr lang="en-US" sz="7200" b="1" dirty="0">
                <a:ln/>
                <a:solidFill>
                  <a:srgbClr val="4C55CF"/>
                </a:solidFill>
                <a:latin typeface="Footlight MT Light" panose="0204060206030A020304" pitchFamily="18" charset="0"/>
              </a:rPr>
            </a:br>
            <a:r>
              <a:rPr lang="en-US" sz="7200" b="1" dirty="0">
                <a:ln/>
                <a:solidFill>
                  <a:srgbClr val="4C55CF"/>
                </a:solidFill>
                <a:latin typeface="Footlight MT Light" panose="0204060206030A020304" pitchFamily="18" charset="0"/>
              </a:rPr>
              <a:t>NABL Accreditation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B37774-8E30-4663-9AFC-AB648730AD0B}"/>
              </a:ext>
            </a:extLst>
          </p:cNvPr>
          <p:cNvSpPr/>
          <p:nvPr/>
        </p:nvSpPr>
        <p:spPr>
          <a:xfrm>
            <a:off x="1943992" y="242001"/>
            <a:ext cx="14677186" cy="203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115" algn="l"/>
              </a:tabLst>
            </a:pPr>
            <a:r>
              <a:rPr lang="en-US" altLang="en-US" sz="4704" b="1" dirty="0">
                <a:solidFill>
                  <a:srgbClr val="1F3864"/>
                </a:solidFill>
                <a:latin typeface="Revue"/>
                <a:ea typeface="Calibri" panose="020F0502020204030204" pitchFamily="34" charset="0"/>
                <a:cs typeface="Arial" panose="020B0604020202020204" pitchFamily="34" charset="0"/>
              </a:rPr>
              <a:t>National Accreditation Board for </a:t>
            </a:r>
            <a:endParaRPr lang="en-US" altLang="en-US" sz="2156" dirty="0">
              <a:latin typeface="Revue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115" algn="l"/>
              </a:tabLst>
            </a:pPr>
            <a:r>
              <a:rPr lang="en-US" altLang="en-US" sz="4704" b="1" dirty="0">
                <a:solidFill>
                  <a:srgbClr val="1F3864"/>
                </a:solidFill>
                <a:latin typeface="Revue"/>
                <a:ea typeface="Calibri" panose="020F0502020204030204" pitchFamily="34" charset="0"/>
                <a:cs typeface="Arial" panose="020B0604020202020204" pitchFamily="34" charset="0"/>
              </a:rPr>
              <a:t>Testing and Calibration Laboratories (NABL)</a:t>
            </a:r>
            <a:endParaRPr lang="en-US" altLang="en-US" sz="2156" dirty="0">
              <a:latin typeface="Revue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352115" algn="l"/>
              </a:tabLst>
            </a:pPr>
            <a:r>
              <a:rPr lang="en-US" altLang="en-US" sz="3200" b="1" dirty="0">
                <a:solidFill>
                  <a:srgbClr val="1F3864"/>
                </a:solidFill>
                <a:latin typeface="Revue regular"/>
                <a:ea typeface="Calibri" panose="020F0502020204030204" pitchFamily="34" charset="0"/>
                <a:cs typeface="Arial" panose="020B0604020202020204" pitchFamily="34" charset="0"/>
              </a:rPr>
              <a:t>(A Constituent Board of Quality Council of India)</a:t>
            </a:r>
            <a:endParaRPr lang="en-US" altLang="en-US" sz="1200" dirty="0">
              <a:latin typeface="Revue regular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F8B2D3-FBEC-40F0-BA17-89522FC23EA1}"/>
              </a:ext>
            </a:extLst>
          </p:cNvPr>
          <p:cNvSpPr/>
          <p:nvPr/>
        </p:nvSpPr>
        <p:spPr>
          <a:xfrm>
            <a:off x="11808643" y="7182372"/>
            <a:ext cx="5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1F3864"/>
                </a:solidFill>
                <a:latin typeface="Palatino Linotype" panose="02040502050505030304" pitchFamily="18" charset="0"/>
              </a:rPr>
              <a:t>Dr. Bhumi Rajyaguru</a:t>
            </a:r>
          </a:p>
          <a:p>
            <a:r>
              <a:rPr lang="en-US" sz="3200" b="1" i="1" dirty="0">
                <a:solidFill>
                  <a:srgbClr val="1F3864"/>
                </a:solidFill>
                <a:latin typeface="Palatino Linotype" panose="02040502050505030304" pitchFamily="18" charset="0"/>
              </a:rPr>
              <a:t>Deputy Director, NABL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C9A92-5203-4CAB-B0DB-A5DB18D7F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9BD33E6-4078-4179-9484-46445DC2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22878"/>
              </p:ext>
            </p:extLst>
          </p:nvPr>
        </p:nvGraphicFramePr>
        <p:xfrm>
          <a:off x="442635" y="2448024"/>
          <a:ext cx="17115391" cy="662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81A6BF91-3350-4FC6-AFA8-9A72B342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5" y="1120559"/>
            <a:ext cx="15680329" cy="806190"/>
          </a:xfrm>
        </p:spPr>
        <p:txBody>
          <a:bodyPr>
            <a:noAutofit/>
          </a:bodyPr>
          <a:lstStyle/>
          <a:p>
            <a:pPr algn="ctr"/>
            <a:r>
              <a:rPr lang="en-IN" altLang="en-US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Disciplines in Medical Laboratories </a:t>
            </a:r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– </a:t>
            </a:r>
            <a:b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</a:br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ISO 15189: 2012</a:t>
            </a:r>
            <a:endParaRPr lang="en-IN" altLang="en-US" sz="6000" b="1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355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2060587" y="81558"/>
            <a:ext cx="1371763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it-IT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Proficiency Testing Providers – </a:t>
            </a:r>
            <a:br>
              <a:rPr lang="it-IT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</a:br>
            <a:r>
              <a:rPr lang="it-IT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Accreditation as per ISO/IEC 17043: 2010</a:t>
            </a:r>
            <a:endParaRPr lang="en-US" b="1" u="none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  <a:sym typeface="Lato Black"/>
            </a:endParaRP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BF6D99EA-A202-4BA3-A78D-16858BC5E375}"/>
              </a:ext>
            </a:extLst>
          </p:cNvPr>
          <p:cNvGrpSpPr/>
          <p:nvPr/>
        </p:nvGrpSpPr>
        <p:grpSpPr>
          <a:xfrm>
            <a:off x="2141512" y="1630122"/>
            <a:ext cx="14820297" cy="1667994"/>
            <a:chOff x="-2391202" y="-66675"/>
            <a:chExt cx="17090110" cy="2223992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99A7CFF0-9407-4182-AE28-CA1FB86B505C}"/>
                </a:ext>
              </a:extLst>
            </p:cNvPr>
            <p:cNvSpPr txBox="1"/>
            <p:nvPr/>
          </p:nvSpPr>
          <p:spPr>
            <a:xfrm>
              <a:off x="-2391202" y="528750"/>
              <a:ext cx="17090110" cy="16285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  <a:buClrTx/>
                <a:defRPr/>
              </a:pPr>
              <a:r>
                <a:rPr lang="en-US" sz="28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  <a:cs typeface="Calibri" panose="020F0502020204030204" pitchFamily="34" charset="0"/>
                </a:rPr>
                <a:t>Proficiency Testing (PT) is the evaluation of participant performance against pre-established criteria by means of inter laboratory comparisons. 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11A43C32-C05B-4EE0-A22A-0AF9A61077CE}"/>
                </a:ext>
              </a:extLst>
            </p:cNvPr>
            <p:cNvSpPr txBox="1"/>
            <p:nvPr/>
          </p:nvSpPr>
          <p:spPr>
            <a:xfrm>
              <a:off x="796413" y="-66675"/>
              <a:ext cx="13902495" cy="1409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5FA63B2-1C44-41B9-ADC5-8F73272B2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398113"/>
              </p:ext>
            </p:extLst>
          </p:nvPr>
        </p:nvGraphicFramePr>
        <p:xfrm>
          <a:off x="2060587" y="3456136"/>
          <a:ext cx="13879485" cy="552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26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2141510" y="143768"/>
            <a:ext cx="1371763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it-IT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Reference Material Producers -Accreditation as per ISO 17034: 2016</a:t>
            </a:r>
            <a:endParaRPr lang="en-US" b="1" u="none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  <a:sym typeface="Lato Black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5FA63B2-1C44-41B9-ADC5-8F73272B2B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4088860"/>
              </p:ext>
            </p:extLst>
          </p:nvPr>
        </p:nvGraphicFramePr>
        <p:xfrm>
          <a:off x="2060587" y="2880072"/>
          <a:ext cx="13879485" cy="5526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59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2141512" y="359792"/>
            <a:ext cx="137176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en-US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Global Structure of Conformity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42CE25-47D3-45B1-AE03-84F49FF57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55"/>
          <a:stretch/>
        </p:blipFill>
        <p:spPr>
          <a:xfrm>
            <a:off x="1858348" y="1174841"/>
            <a:ext cx="14283965" cy="85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13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2141512" y="359792"/>
            <a:ext cx="137176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it-IT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International Recognition</a:t>
            </a:r>
            <a:endParaRPr lang="en-US" b="1" u="none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  <a:sym typeface="Lato Blac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92045-4663-417A-B4E9-78AFBD37057D}"/>
              </a:ext>
            </a:extLst>
          </p:cNvPr>
          <p:cNvSpPr/>
          <p:nvPr/>
        </p:nvSpPr>
        <p:spPr>
          <a:xfrm>
            <a:off x="1655515" y="1720460"/>
            <a:ext cx="15337704" cy="663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NABL is maintaining Linkages with International bodies- </a:t>
            </a:r>
          </a:p>
          <a:p>
            <a:pPr marL="457200" lvl="2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i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	International Laboratory Accreditation Cooperation (ILAC) and </a:t>
            </a:r>
          </a:p>
          <a:p>
            <a:pPr marL="457200" lvl="2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i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	Asia Pacific Accreditation Cooperation (APAC)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latin typeface="Bookman Old Style" panose="020506040505050202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NABL is Mutual Recognition Arrangements (MRA) signatory to ILAC &amp; APAC which is based on mutual evaluation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sz="2900" i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Such MRA reduces technical barrier to trade and facilitates acceptance of 	test/ calibration results between countries which MRA partners represent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F13BFE7-F964-4B05-BA96-94481137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6876" y="7156073"/>
            <a:ext cx="2296911" cy="191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7CA0B1-4D35-4F4B-856A-7CCE5032AAAE}"/>
              </a:ext>
            </a:extLst>
          </p:cNvPr>
          <p:cNvSpPr/>
          <p:nvPr/>
        </p:nvSpPr>
        <p:spPr>
          <a:xfrm>
            <a:off x="4103787" y="7669586"/>
            <a:ext cx="8516483" cy="88879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TESTED ONCE AND ACCEPTED EVERYWHERE</a:t>
            </a:r>
            <a:endParaRPr lang="en-I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329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0278E-BC3E-4A24-AD22-8E1552A63D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D316EB-0B76-46EB-891E-F4E4A2B4F6E2}"/>
              </a:ext>
            </a:extLst>
          </p:cNvPr>
          <p:cNvSpPr/>
          <p:nvPr/>
        </p:nvSpPr>
        <p:spPr bwMode="auto">
          <a:xfrm>
            <a:off x="1676400" y="3105922"/>
            <a:ext cx="6255505" cy="4842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2900" b="1" i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Global Acceptance of Reports </a:t>
            </a:r>
          </a:p>
          <a:p>
            <a:pPr algn="just">
              <a:lnSpc>
                <a:spcPct val="150000"/>
              </a:lnSpc>
              <a:defRPr/>
            </a:pPr>
            <a:endParaRPr lang="en-US" sz="2800" dirty="0">
              <a:solidFill>
                <a:schemeClr val="tx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900" i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Test reports issued by an NABL accredited laboratory is considered equivalent to those issued by ILAC/APAC MRA partners.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D76F4887-130D-4041-A06C-2360A814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70" y="1943100"/>
            <a:ext cx="8168711" cy="7295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7EEF5FA5-091C-4A42-B87A-A3A47EAA793B}"/>
              </a:ext>
            </a:extLst>
          </p:cNvPr>
          <p:cNvSpPr txBox="1"/>
          <p:nvPr/>
        </p:nvSpPr>
        <p:spPr>
          <a:xfrm>
            <a:off x="1319807" y="305727"/>
            <a:ext cx="1619986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>
                <a:solidFill>
                  <a:srgbClr val="000000"/>
                </a:solidFill>
                <a:latin typeface="Glacial Indifference Bold"/>
              </a:defRPr>
            </a:lvl1pPr>
          </a:lstStyle>
          <a:p>
            <a:r>
              <a:rPr lang="en-US" altLang="en-US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NABL- International Recognition</a:t>
            </a:r>
            <a:endParaRPr lang="en-US" b="1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2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2141512" y="359792"/>
            <a:ext cx="1371763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it-IT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NABL- International Recognition </a:t>
            </a:r>
            <a:endParaRPr lang="en-US" b="1" u="none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  <a:sym typeface="Lato Black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392045-4663-417A-B4E9-78AFBD37057D}"/>
              </a:ext>
            </a:extLst>
          </p:cNvPr>
          <p:cNvSpPr/>
          <p:nvPr/>
        </p:nvSpPr>
        <p:spPr>
          <a:xfrm>
            <a:off x="948193" y="2232000"/>
            <a:ext cx="16104274" cy="604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NABL is signatory to Asia Pacific Accreditation Co-operation (APAC) Mutual Recognition Arrangements (MRA) and International Laboratory Accreditation Co-operation (ILAC) MRA since 2000. </a:t>
            </a:r>
          </a:p>
          <a:p>
            <a:pPr marL="801688" lvl="5" indent="-4492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First evaluated by APLAC in 2000 (for Testing and Calibration)</a:t>
            </a:r>
          </a:p>
          <a:p>
            <a:pPr marL="801688" lvl="2" indent="-4492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Second evaluation by APLAC in 2004 (for Testing &amp; Calibration)</a:t>
            </a:r>
          </a:p>
          <a:p>
            <a:pPr marL="801688" lvl="2" indent="-4492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Third evaluation by APLAC in 2008 (for Testing, Calibration and Medical)</a:t>
            </a:r>
          </a:p>
          <a:p>
            <a:pPr marL="801688" lvl="2" indent="-4492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Fourth evaluation by APLAC in 2012 (for Testing, Calibration and Medical)</a:t>
            </a:r>
          </a:p>
          <a:p>
            <a:pPr marL="801688" lvl="2" indent="-4492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Fifth evaluation by APLAC in 2016 (for Testing, Calibration, Medical, PTP and RMP)</a:t>
            </a:r>
          </a:p>
          <a:p>
            <a:pPr marL="801688" lvl="2" indent="-449263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Sixth evaluation by APAC in 2021 (for Testing, Calibration, Medical, PTP and RMP)</a:t>
            </a:r>
          </a:p>
        </p:txBody>
      </p:sp>
    </p:spTree>
    <p:extLst>
      <p:ext uri="{BB962C8B-B14F-4D97-AF65-F5344CB8AC3E}">
        <p14:creationId xmlns:p14="http://schemas.microsoft.com/office/powerpoint/2010/main" val="315810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52D12-62E5-4006-80AA-A2AA872BE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38" name="TextBox 12">
            <a:extLst>
              <a:ext uri="{FF2B5EF4-FFF2-40B4-BE49-F238E27FC236}">
                <a16:creationId xmlns:a16="http://schemas.microsoft.com/office/drawing/2014/main" id="{7E303886-653F-4A75-AB97-483527117179}"/>
              </a:ext>
            </a:extLst>
          </p:cNvPr>
          <p:cNvSpPr txBox="1"/>
          <p:nvPr/>
        </p:nvSpPr>
        <p:spPr>
          <a:xfrm>
            <a:off x="1289664" y="724707"/>
            <a:ext cx="16199868" cy="52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>
              <a:lnSpc>
                <a:spcPts val="3360"/>
              </a:lnSpc>
            </a:pPr>
            <a:r>
              <a:rPr lang="en-US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Benefits of Accreditation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A577E021-4D50-4C06-B344-301C9DCDB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06738" y="1398197"/>
            <a:ext cx="673991" cy="692415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FDEB74BF-6032-4C0C-BE37-5A869546C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527" y="3473525"/>
            <a:ext cx="1755554" cy="1821761"/>
          </a:xfrm>
          <a:prstGeom prst="rect">
            <a:avLst/>
          </a:prstGeom>
        </p:spPr>
      </p:pic>
      <p:pic>
        <p:nvPicPr>
          <p:cNvPr id="41" name="Picture 5">
            <a:extLst>
              <a:ext uri="{FF2B5EF4-FFF2-40B4-BE49-F238E27FC236}">
                <a16:creationId xmlns:a16="http://schemas.microsoft.com/office/drawing/2014/main" id="{30DF2ADB-A1B5-44E1-ADE9-920CEF78A8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31534" y="3438275"/>
            <a:ext cx="2042758" cy="1749705"/>
          </a:xfrm>
          <a:prstGeom prst="rect">
            <a:avLst/>
          </a:prstGeom>
        </p:spPr>
      </p:pic>
      <p:pic>
        <p:nvPicPr>
          <p:cNvPr id="42" name="Picture 6">
            <a:extLst>
              <a:ext uri="{FF2B5EF4-FFF2-40B4-BE49-F238E27FC236}">
                <a16:creationId xmlns:a16="http://schemas.microsoft.com/office/drawing/2014/main" id="{D37DC1D9-672F-42C1-A5A8-F4C82950B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83076" y="3355176"/>
            <a:ext cx="1643728" cy="1918934"/>
          </a:xfrm>
          <a:prstGeom prst="rect">
            <a:avLst/>
          </a:prstGeom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65655618-8900-4A6E-88C9-C9EF067FB2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269955" y="3508196"/>
            <a:ext cx="1831080" cy="1765914"/>
          </a:xfrm>
          <a:prstGeom prst="rect">
            <a:avLst/>
          </a:prstGeom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5E0EB4B7-8294-4A7B-9E3B-7F13110C00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6812" y="7137520"/>
            <a:ext cx="1552976" cy="1649021"/>
          </a:xfrm>
          <a:prstGeom prst="rect">
            <a:avLst/>
          </a:prstGeom>
        </p:spPr>
      </p:pic>
      <p:pic>
        <p:nvPicPr>
          <p:cNvPr id="45" name="Picture 9">
            <a:extLst>
              <a:ext uri="{FF2B5EF4-FFF2-40B4-BE49-F238E27FC236}">
                <a16:creationId xmlns:a16="http://schemas.microsoft.com/office/drawing/2014/main" id="{19FE72EB-E947-45F5-BC4A-FECB71A431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836306" y="6830875"/>
            <a:ext cx="1978620" cy="2032706"/>
          </a:xfrm>
          <a:prstGeom prst="rect">
            <a:avLst/>
          </a:prstGeom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D37341A8-9663-4A9D-8080-88AC8EE43F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128017" y="6679276"/>
            <a:ext cx="1961134" cy="2048023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5BC8624D-3678-4D77-9E3B-C8AFDBA07D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643175" y="6675114"/>
            <a:ext cx="1816026" cy="1865668"/>
          </a:xfrm>
          <a:prstGeom prst="rect">
            <a:avLst/>
          </a:prstGeom>
        </p:spPr>
      </p:pic>
      <p:sp>
        <p:nvSpPr>
          <p:cNvPr id="48" name="TextBox 13">
            <a:extLst>
              <a:ext uri="{FF2B5EF4-FFF2-40B4-BE49-F238E27FC236}">
                <a16:creationId xmlns:a16="http://schemas.microsoft.com/office/drawing/2014/main" id="{40C8B870-63F6-44D4-9712-3BE45289F475}"/>
              </a:ext>
            </a:extLst>
          </p:cNvPr>
          <p:cNvSpPr txBox="1"/>
          <p:nvPr/>
        </p:nvSpPr>
        <p:spPr>
          <a:xfrm>
            <a:off x="384709" y="3054705"/>
            <a:ext cx="4455927" cy="22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International Recognition</a:t>
            </a:r>
          </a:p>
        </p:txBody>
      </p:sp>
      <p:sp>
        <p:nvSpPr>
          <p:cNvPr id="49" name="TextBox 14">
            <a:extLst>
              <a:ext uri="{FF2B5EF4-FFF2-40B4-BE49-F238E27FC236}">
                <a16:creationId xmlns:a16="http://schemas.microsoft.com/office/drawing/2014/main" id="{23B8ECD2-593A-40EA-BD1D-3F9CCE9F6B47}"/>
              </a:ext>
            </a:extLst>
          </p:cNvPr>
          <p:cNvSpPr txBox="1"/>
          <p:nvPr/>
        </p:nvSpPr>
        <p:spPr>
          <a:xfrm>
            <a:off x="4623122" y="3029202"/>
            <a:ext cx="4455927" cy="22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Access to Global Market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18E16234-C606-40BF-AFC1-581FE11C9429}"/>
              </a:ext>
            </a:extLst>
          </p:cNvPr>
          <p:cNvSpPr txBox="1"/>
          <p:nvPr/>
        </p:nvSpPr>
        <p:spPr>
          <a:xfrm>
            <a:off x="9255765" y="3004192"/>
            <a:ext cx="3300898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Time and Money Efficient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EEE94D98-8BF3-4405-8C8E-A83C48273AC1}"/>
              </a:ext>
            </a:extLst>
          </p:cNvPr>
          <p:cNvSpPr txBox="1"/>
          <p:nvPr/>
        </p:nvSpPr>
        <p:spPr>
          <a:xfrm>
            <a:off x="13182600" y="2927292"/>
            <a:ext cx="3710058" cy="451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Enhanced customer confidence and satisfaction</a:t>
            </a: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FA7334E1-5005-4426-9199-9FE51B44DE96}"/>
              </a:ext>
            </a:extLst>
          </p:cNvPr>
          <p:cNvSpPr txBox="1"/>
          <p:nvPr/>
        </p:nvSpPr>
        <p:spPr>
          <a:xfrm>
            <a:off x="706227" y="6172619"/>
            <a:ext cx="3565474" cy="4399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Robust Quality Management System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493D0EBC-8D52-41BB-BE89-61B9A82CB3E3}"/>
              </a:ext>
            </a:extLst>
          </p:cNvPr>
          <p:cNvSpPr txBox="1"/>
          <p:nvPr/>
        </p:nvSpPr>
        <p:spPr>
          <a:xfrm>
            <a:off x="4669899" y="6197887"/>
            <a:ext cx="4455927" cy="22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Continual improvements</a:t>
            </a: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6CAAF77C-8BFB-4178-B25C-F795630136F1}"/>
              </a:ext>
            </a:extLst>
          </p:cNvPr>
          <p:cNvSpPr txBox="1"/>
          <p:nvPr/>
        </p:nvSpPr>
        <p:spPr>
          <a:xfrm>
            <a:off x="9580729" y="6209369"/>
            <a:ext cx="2818918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Cost Reduction</a:t>
            </a: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60414E43-7805-498A-B2A1-2C54A3CFF70D}"/>
              </a:ext>
            </a:extLst>
          </p:cNvPr>
          <p:cNvSpPr txBox="1"/>
          <p:nvPr/>
        </p:nvSpPr>
        <p:spPr>
          <a:xfrm>
            <a:off x="13611641" y="6072319"/>
            <a:ext cx="2851976" cy="452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2000" b="1" dirty="0">
                <a:solidFill>
                  <a:srgbClr val="000000"/>
                </a:solidFill>
                <a:latin typeface="Roboto Slab Regular"/>
              </a:rPr>
              <a:t>Better operational control</a:t>
            </a:r>
          </a:p>
        </p:txBody>
      </p:sp>
      <p:sp>
        <p:nvSpPr>
          <p:cNvPr id="56" name="AutoShape 21">
            <a:extLst>
              <a:ext uri="{FF2B5EF4-FFF2-40B4-BE49-F238E27FC236}">
                <a16:creationId xmlns:a16="http://schemas.microsoft.com/office/drawing/2014/main" id="{D540777F-7275-412D-A9DA-28613E1D4128}"/>
              </a:ext>
            </a:extLst>
          </p:cNvPr>
          <p:cNvSpPr/>
          <p:nvPr/>
        </p:nvSpPr>
        <p:spPr>
          <a:xfrm>
            <a:off x="533413" y="5680300"/>
            <a:ext cx="15925788" cy="12606"/>
          </a:xfrm>
          <a:prstGeom prst="line">
            <a:avLst/>
          </a:prstGeom>
          <a:ln w="47625" cap="rnd">
            <a:solidFill>
              <a:srgbClr val="33508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22">
            <a:extLst>
              <a:ext uri="{FF2B5EF4-FFF2-40B4-BE49-F238E27FC236}">
                <a16:creationId xmlns:a16="http://schemas.microsoft.com/office/drawing/2014/main" id="{7DBC3DF2-093A-4DCF-9920-82F0ACB804AA}"/>
              </a:ext>
            </a:extLst>
          </p:cNvPr>
          <p:cNvSpPr/>
          <p:nvPr/>
        </p:nvSpPr>
        <p:spPr>
          <a:xfrm rot="16200000">
            <a:off x="1651313" y="5934914"/>
            <a:ext cx="6037171" cy="0"/>
          </a:xfrm>
          <a:prstGeom prst="line">
            <a:avLst/>
          </a:prstGeom>
          <a:ln w="47625" cap="rnd">
            <a:solidFill>
              <a:srgbClr val="33508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8" name="AutoShape 22">
            <a:extLst>
              <a:ext uri="{FF2B5EF4-FFF2-40B4-BE49-F238E27FC236}">
                <a16:creationId xmlns:a16="http://schemas.microsoft.com/office/drawing/2014/main" id="{4B156B32-1741-4D25-AF6E-1BE86EAC4D7C}"/>
              </a:ext>
            </a:extLst>
          </p:cNvPr>
          <p:cNvSpPr/>
          <p:nvPr/>
        </p:nvSpPr>
        <p:spPr>
          <a:xfrm rot="16200000">
            <a:off x="5844395" y="5945879"/>
            <a:ext cx="6037171" cy="0"/>
          </a:xfrm>
          <a:prstGeom prst="line">
            <a:avLst/>
          </a:prstGeom>
          <a:ln w="47625" cap="rnd">
            <a:solidFill>
              <a:srgbClr val="33508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9" name="AutoShape 22">
            <a:extLst>
              <a:ext uri="{FF2B5EF4-FFF2-40B4-BE49-F238E27FC236}">
                <a16:creationId xmlns:a16="http://schemas.microsoft.com/office/drawing/2014/main" id="{5B270B93-65AD-45C0-9024-4C80A03A22D3}"/>
              </a:ext>
            </a:extLst>
          </p:cNvPr>
          <p:cNvSpPr/>
          <p:nvPr/>
        </p:nvSpPr>
        <p:spPr>
          <a:xfrm rot="16200000">
            <a:off x="10118627" y="5934914"/>
            <a:ext cx="6037171" cy="0"/>
          </a:xfrm>
          <a:prstGeom prst="line">
            <a:avLst/>
          </a:prstGeom>
          <a:ln w="47625" cap="rnd">
            <a:solidFill>
              <a:srgbClr val="335085"/>
            </a:solidFill>
            <a:prstDash val="sysDot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0740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1439492" y="359792"/>
            <a:ext cx="1540971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en-US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 Acceptance by Government &amp; Regulators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BFE410A-06BB-4A13-A09C-05431E1800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110142"/>
              </p:ext>
            </p:extLst>
          </p:nvPr>
        </p:nvGraphicFramePr>
        <p:xfrm>
          <a:off x="2087563" y="2026326"/>
          <a:ext cx="14391095" cy="729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411" descr="Handwashing with solid fill">
            <a:extLst>
              <a:ext uri="{FF2B5EF4-FFF2-40B4-BE49-F238E27FC236}">
                <a16:creationId xmlns:a16="http://schemas.microsoft.com/office/drawing/2014/main" id="{110D476B-E8CD-4E19-B72C-D5F4E652C8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0024" y="2520032"/>
            <a:ext cx="438150" cy="438150"/>
          </a:xfrm>
          <a:prstGeom prst="rect">
            <a:avLst/>
          </a:prstGeom>
        </p:spPr>
      </p:pic>
      <p:pic>
        <p:nvPicPr>
          <p:cNvPr id="11" name="Graphic 412" descr="Food Safety with solid fill">
            <a:extLst>
              <a:ext uri="{FF2B5EF4-FFF2-40B4-BE49-F238E27FC236}">
                <a16:creationId xmlns:a16="http://schemas.microsoft.com/office/drawing/2014/main" id="{1ACC3942-0F06-4572-BC2A-F247C3B743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6818" y="3688911"/>
            <a:ext cx="587829" cy="587829"/>
          </a:xfrm>
          <a:prstGeom prst="rect">
            <a:avLst/>
          </a:prstGeom>
        </p:spPr>
      </p:pic>
      <p:pic>
        <p:nvPicPr>
          <p:cNvPr id="12" name="Graphic 414" descr="Airplane with solid fill">
            <a:extLst>
              <a:ext uri="{FF2B5EF4-FFF2-40B4-BE49-F238E27FC236}">
                <a16:creationId xmlns:a16="http://schemas.microsoft.com/office/drawing/2014/main" id="{FB506C32-6606-4DA6-8FCD-9258E5B3DB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9179" y="6044931"/>
            <a:ext cx="410936" cy="438150"/>
          </a:xfrm>
          <a:prstGeom prst="rect">
            <a:avLst/>
          </a:prstGeom>
        </p:spPr>
      </p:pic>
      <p:pic>
        <p:nvPicPr>
          <p:cNvPr id="13" name="Graphic 415" descr="Family with boy with solid fill">
            <a:extLst>
              <a:ext uri="{FF2B5EF4-FFF2-40B4-BE49-F238E27FC236}">
                <a16:creationId xmlns:a16="http://schemas.microsoft.com/office/drawing/2014/main" id="{0AF868A9-5D28-40C2-8CA4-71B14CD90D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95675" y="7128544"/>
            <a:ext cx="478972" cy="506186"/>
          </a:xfrm>
          <a:prstGeom prst="rect">
            <a:avLst/>
          </a:prstGeom>
        </p:spPr>
      </p:pic>
      <p:pic>
        <p:nvPicPr>
          <p:cNvPr id="14" name="Graphic 416" descr="Atom with solid fill">
            <a:extLst>
              <a:ext uri="{FF2B5EF4-FFF2-40B4-BE49-F238E27FC236}">
                <a16:creationId xmlns:a16="http://schemas.microsoft.com/office/drawing/2014/main" id="{45E99654-6466-4F2A-AC70-219801B436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75595" y="8280672"/>
            <a:ext cx="547008" cy="547008"/>
          </a:xfrm>
          <a:prstGeom prst="rect">
            <a:avLst/>
          </a:prstGeom>
        </p:spPr>
      </p:pic>
      <p:pic>
        <p:nvPicPr>
          <p:cNvPr id="15" name="Graphic 413" descr="Agriculture with solid fill">
            <a:extLst>
              <a:ext uri="{FF2B5EF4-FFF2-40B4-BE49-F238E27FC236}">
                <a16:creationId xmlns:a16="http://schemas.microsoft.com/office/drawing/2014/main" id="{26EF2417-924B-4B65-9F04-58279410D5D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80732" y="4750147"/>
            <a:ext cx="587829" cy="6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2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1439492" y="359792"/>
            <a:ext cx="15409712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en-US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 Acceptance by Government &amp; Regulators</a:t>
            </a:r>
          </a:p>
        </p:txBody>
      </p:sp>
      <p:graphicFrame>
        <p:nvGraphicFramePr>
          <p:cNvPr id="42" name="Content Placeholder 6">
            <a:extLst>
              <a:ext uri="{FF2B5EF4-FFF2-40B4-BE49-F238E27FC236}">
                <a16:creationId xmlns:a16="http://schemas.microsoft.com/office/drawing/2014/main" id="{687F5A86-CA6F-47A9-A57E-E525DD959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35683"/>
              </p:ext>
            </p:extLst>
          </p:nvPr>
        </p:nvGraphicFramePr>
        <p:xfrm>
          <a:off x="2411600" y="1583620"/>
          <a:ext cx="13465496" cy="770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" name="Graphic 486" descr="Books on shelf with solid fill">
            <a:extLst>
              <a:ext uri="{FF2B5EF4-FFF2-40B4-BE49-F238E27FC236}">
                <a16:creationId xmlns:a16="http://schemas.microsoft.com/office/drawing/2014/main" id="{49346EEF-6A9B-4D74-8742-66930ECA16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13390" y="3112049"/>
            <a:ext cx="478972" cy="506186"/>
          </a:xfrm>
          <a:prstGeom prst="rect">
            <a:avLst/>
          </a:prstGeom>
        </p:spPr>
      </p:pic>
      <p:pic>
        <p:nvPicPr>
          <p:cNvPr id="45" name="Graphic 487" descr="High voltage with solid fill">
            <a:extLst>
              <a:ext uri="{FF2B5EF4-FFF2-40B4-BE49-F238E27FC236}">
                <a16:creationId xmlns:a16="http://schemas.microsoft.com/office/drawing/2014/main" id="{82FE904C-F2FB-41FF-B08E-FADFE6818C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22965" y="4192587"/>
            <a:ext cx="410936" cy="438150"/>
          </a:xfrm>
          <a:prstGeom prst="rect">
            <a:avLst/>
          </a:prstGeom>
        </p:spPr>
      </p:pic>
      <p:pic>
        <p:nvPicPr>
          <p:cNvPr id="46" name="Graphic 488" descr="Telephone outline">
            <a:extLst>
              <a:ext uri="{FF2B5EF4-FFF2-40B4-BE49-F238E27FC236}">
                <a16:creationId xmlns:a16="http://schemas.microsoft.com/office/drawing/2014/main" id="{4A516A41-DF7A-479F-B83E-AC67F99C6D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92362" y="5228647"/>
            <a:ext cx="478972" cy="478972"/>
          </a:xfrm>
          <a:prstGeom prst="rect">
            <a:avLst/>
          </a:prstGeom>
        </p:spPr>
      </p:pic>
      <p:pic>
        <p:nvPicPr>
          <p:cNvPr id="47" name="Graphic 489" descr="Medieval Armor with solid fill">
            <a:extLst>
              <a:ext uri="{FF2B5EF4-FFF2-40B4-BE49-F238E27FC236}">
                <a16:creationId xmlns:a16="http://schemas.microsoft.com/office/drawing/2014/main" id="{DB45A74B-896E-4885-BD34-F60CE864741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09357" y="6291051"/>
            <a:ext cx="438151" cy="438152"/>
          </a:xfrm>
          <a:prstGeom prst="rect">
            <a:avLst/>
          </a:prstGeom>
        </p:spPr>
      </p:pic>
      <p:pic>
        <p:nvPicPr>
          <p:cNvPr id="48" name="Graphic 490" descr="Train with solid fill">
            <a:extLst>
              <a:ext uri="{FF2B5EF4-FFF2-40B4-BE49-F238E27FC236}">
                <a16:creationId xmlns:a16="http://schemas.microsoft.com/office/drawing/2014/main" id="{3AAED751-F77A-4948-90F1-052E073904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3390" y="7312635"/>
            <a:ext cx="492579" cy="492579"/>
          </a:xfrm>
          <a:prstGeom prst="rect">
            <a:avLst/>
          </a:prstGeom>
        </p:spPr>
      </p:pic>
      <p:pic>
        <p:nvPicPr>
          <p:cNvPr id="49" name="Graphic 491" descr="Ecommerce with solid fill">
            <a:extLst>
              <a:ext uri="{FF2B5EF4-FFF2-40B4-BE49-F238E27FC236}">
                <a16:creationId xmlns:a16="http://schemas.microsoft.com/office/drawing/2014/main" id="{0BBB3A3A-D5FD-4BF9-976D-0C352FC5EA7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14675" y="8380993"/>
            <a:ext cx="424544" cy="424544"/>
          </a:xfrm>
          <a:prstGeom prst="rect">
            <a:avLst/>
          </a:prstGeom>
        </p:spPr>
      </p:pic>
      <p:pic>
        <p:nvPicPr>
          <p:cNvPr id="50" name="Graphic 413" descr="Agriculture with solid fill">
            <a:extLst>
              <a:ext uri="{FF2B5EF4-FFF2-40B4-BE49-F238E27FC236}">
                <a16:creationId xmlns:a16="http://schemas.microsoft.com/office/drawing/2014/main" id="{CF3FFD26-B571-4832-AA5F-43BD0F6C08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33032" y="1943968"/>
            <a:ext cx="587829" cy="6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6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0C6FC-55D0-46EE-BAE2-38A4A49152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DCE06-1F81-443D-8E24-6F51B60DD8E7}"/>
              </a:ext>
            </a:extLst>
          </p:cNvPr>
          <p:cNvSpPr/>
          <p:nvPr/>
        </p:nvSpPr>
        <p:spPr>
          <a:xfrm>
            <a:off x="1439491" y="1943968"/>
            <a:ext cx="15481720" cy="732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84F76"/>
              </a:buClr>
              <a:buFont typeface="Wingdings" panose="05000000000000000000" pitchFamily="2" charset="2"/>
              <a:buChar char="v"/>
              <a:defRPr/>
            </a:pPr>
            <a:r>
              <a:rPr lang="en-US" sz="2900" b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1973 -</a:t>
            </a: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 Planning Commission suggested Dept. of Science &amp; Technology (DST) to look into different aspects of testing facilities.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84F76"/>
              </a:buClr>
              <a:buFont typeface="Wingdings" panose="05000000000000000000" pitchFamily="2" charset="2"/>
              <a:buChar char="v"/>
              <a:defRPr/>
            </a:pPr>
            <a:r>
              <a:rPr lang="en-US" sz="2900" b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1982 - </a:t>
            </a: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DST set up “National Coordination of Testing &amp; Calibration Facilities (NCTCF)” for providing accreditation services to testing &amp; calibration laboratories.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84F76"/>
              </a:buClr>
              <a:buFont typeface="Wingdings" panose="05000000000000000000" pitchFamily="2" charset="2"/>
              <a:buChar char="v"/>
              <a:defRPr/>
            </a:pPr>
            <a:r>
              <a:rPr lang="en-US" sz="2900" b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1993 - </a:t>
            </a: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Renamed as National Accreditation Board for Testing &amp; Calibration Laboratories (NABL).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84F76"/>
              </a:buClr>
              <a:buFont typeface="Wingdings" panose="05000000000000000000" pitchFamily="2" charset="2"/>
              <a:buChar char="v"/>
              <a:defRPr/>
            </a:pPr>
            <a:r>
              <a:rPr lang="en-US" sz="2900" b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1998 -</a:t>
            </a: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 Registered as an Autonomous Body (Societies Act 1860) under the aegis of DST.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84F76"/>
              </a:buClr>
              <a:buFont typeface="Wingdings" panose="05000000000000000000" pitchFamily="2" charset="2"/>
              <a:buChar char="v"/>
              <a:defRPr/>
            </a:pPr>
            <a:r>
              <a:rPr lang="en-US" sz="2900" b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2016 - </a:t>
            </a: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  <a:sym typeface="Lato Light"/>
              </a:rPr>
              <a:t>Based on Cabinet Decision in 1996, NABL was merged with Quality Council of India as a Constituent Board.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7056764-95E7-4B60-B60C-7DCAE5598F63}"/>
              </a:ext>
            </a:extLst>
          </p:cNvPr>
          <p:cNvSpPr txBox="1"/>
          <p:nvPr/>
        </p:nvSpPr>
        <p:spPr>
          <a:xfrm>
            <a:off x="2447603" y="503808"/>
            <a:ext cx="1264182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en-US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History of NABL</a:t>
            </a:r>
          </a:p>
        </p:txBody>
      </p:sp>
    </p:spTree>
    <p:extLst>
      <p:ext uri="{BB962C8B-B14F-4D97-AF65-F5344CB8AC3E}">
        <p14:creationId xmlns:p14="http://schemas.microsoft.com/office/powerpoint/2010/main" val="1529260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4CCAE-82B9-4071-ACFB-50A1C0845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7BFFC66A-EAD7-49F1-9BE2-D5959067FE04}"/>
              </a:ext>
            </a:extLst>
          </p:cNvPr>
          <p:cNvSpPr txBox="1"/>
          <p:nvPr/>
        </p:nvSpPr>
        <p:spPr>
          <a:xfrm>
            <a:off x="1607583" y="1138297"/>
            <a:ext cx="9744226" cy="122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000"/>
              </a:lnSpc>
            </a:pPr>
            <a:r>
              <a:rPr lang="en-US" sz="8000" dirty="0">
                <a:solidFill>
                  <a:srgbClr val="100F0D"/>
                </a:solidFill>
                <a:latin typeface="Footlight MT Light" panose="0204060206030A020304" pitchFamily="18" charset="0"/>
              </a:rPr>
              <a:t>Contact Us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627243CC-89CF-496D-B69E-7D675006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96309" y="5502034"/>
            <a:ext cx="1584198" cy="2057400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BDB5811F-FB0D-420B-997B-121CCDF9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0742" y="6042436"/>
            <a:ext cx="1631099" cy="1692450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94D8ED81-B16B-479A-B44A-1015E9187B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88163" y="6042436"/>
            <a:ext cx="1913923" cy="1593341"/>
          </a:xfrm>
          <a:prstGeom prst="rect">
            <a:avLst/>
          </a:prstGeom>
        </p:spPr>
      </p:pic>
      <p:grpSp>
        <p:nvGrpSpPr>
          <p:cNvPr id="12" name="Group 18">
            <a:extLst>
              <a:ext uri="{FF2B5EF4-FFF2-40B4-BE49-F238E27FC236}">
                <a16:creationId xmlns:a16="http://schemas.microsoft.com/office/drawing/2014/main" id="{4D432D81-7E39-4362-A582-D058866E823D}"/>
              </a:ext>
            </a:extLst>
          </p:cNvPr>
          <p:cNvGrpSpPr/>
          <p:nvPr/>
        </p:nvGrpSpPr>
        <p:grpSpPr>
          <a:xfrm>
            <a:off x="2135043" y="8109993"/>
            <a:ext cx="4158816" cy="1051579"/>
            <a:chOff x="0" y="28575"/>
            <a:chExt cx="5545089" cy="1402105"/>
          </a:xfrm>
        </p:grpSpPr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AAB545E9-F301-40C6-A5F8-7B173DC0D354}"/>
                </a:ext>
              </a:extLst>
            </p:cNvPr>
            <p:cNvSpPr txBox="1"/>
            <p:nvPr/>
          </p:nvSpPr>
          <p:spPr>
            <a:xfrm>
              <a:off x="0" y="28575"/>
              <a:ext cx="5545089" cy="588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07"/>
                </a:lnSpc>
              </a:pPr>
              <a:r>
                <a:rPr lang="en-US" sz="2400" b="1" spc="200" dirty="0">
                  <a:latin typeface="Bookman Old Style" panose="02050604050505020204" pitchFamily="18" charset="0"/>
                </a:rPr>
                <a:t>Email</a:t>
              </a:r>
            </a:p>
          </p:txBody>
        </p:sp>
        <p:sp>
          <p:nvSpPr>
            <p:cNvPr id="14" name="TextBox 20">
              <a:extLst>
                <a:ext uri="{FF2B5EF4-FFF2-40B4-BE49-F238E27FC236}">
                  <a16:creationId xmlns:a16="http://schemas.microsoft.com/office/drawing/2014/main" id="{87B9CBF8-D64B-44C0-AAB4-8161E808929E}"/>
                </a:ext>
              </a:extLst>
            </p:cNvPr>
            <p:cNvSpPr txBox="1"/>
            <p:nvPr/>
          </p:nvSpPr>
          <p:spPr>
            <a:xfrm>
              <a:off x="0" y="855052"/>
              <a:ext cx="5545089" cy="57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14"/>
                </a:lnSpc>
              </a:pPr>
              <a:r>
                <a:rPr lang="en-US" sz="2400" spc="200" dirty="0">
                  <a:latin typeface="Bookman Old Style" panose="02050604050505020204" pitchFamily="18" charset="0"/>
                </a:rPr>
                <a:t>info@nabl.qcin.org</a:t>
              </a: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F96298B5-73E1-479C-A658-EB51A0A39968}"/>
              </a:ext>
            </a:extLst>
          </p:cNvPr>
          <p:cNvGrpSpPr/>
          <p:nvPr/>
        </p:nvGrpSpPr>
        <p:grpSpPr>
          <a:xfrm>
            <a:off x="7488163" y="8109993"/>
            <a:ext cx="3956484" cy="1051579"/>
            <a:chOff x="0" y="19049"/>
            <a:chExt cx="5275311" cy="1402106"/>
          </a:xfrm>
        </p:grpSpPr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297CDDE6-8E03-4B37-AD56-4E9730EFD5CF}"/>
                </a:ext>
              </a:extLst>
            </p:cNvPr>
            <p:cNvSpPr txBox="1"/>
            <p:nvPr/>
          </p:nvSpPr>
          <p:spPr>
            <a:xfrm>
              <a:off x="0" y="19049"/>
              <a:ext cx="5275311" cy="562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1"/>
                </a:lnSpc>
              </a:pPr>
              <a:r>
                <a:rPr lang="en-US" sz="2400" b="1" spc="200" dirty="0">
                  <a:latin typeface="Bookman Old Style" panose="02050604050505020204" pitchFamily="18" charset="0"/>
                </a:rPr>
                <a:t>Website</a:t>
              </a:r>
            </a:p>
          </p:txBody>
        </p:sp>
        <p:sp>
          <p:nvSpPr>
            <p:cNvPr id="17" name="TextBox 23">
              <a:extLst>
                <a:ext uri="{FF2B5EF4-FFF2-40B4-BE49-F238E27FC236}">
                  <a16:creationId xmlns:a16="http://schemas.microsoft.com/office/drawing/2014/main" id="{358E2447-57DF-4DF2-8089-0B7DCFC54BF8}"/>
                </a:ext>
              </a:extLst>
            </p:cNvPr>
            <p:cNvSpPr txBox="1"/>
            <p:nvPr/>
          </p:nvSpPr>
          <p:spPr>
            <a:xfrm>
              <a:off x="0" y="871688"/>
              <a:ext cx="5275311" cy="549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4"/>
                </a:lnSpc>
              </a:pPr>
              <a:r>
                <a:rPr lang="en-US" sz="2400" spc="200" dirty="0">
                  <a:latin typeface="Bookman Old Style" panose="02050604050505020204" pitchFamily="18" charset="0"/>
                </a:rPr>
                <a:t>www.nabl-india.org</a:t>
              </a: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75532EE2-CDC9-4E54-A031-5E132DC04FEC}"/>
              </a:ext>
            </a:extLst>
          </p:cNvPr>
          <p:cNvGrpSpPr/>
          <p:nvPr/>
        </p:nvGrpSpPr>
        <p:grpSpPr>
          <a:xfrm>
            <a:off x="12296309" y="8144983"/>
            <a:ext cx="5630662" cy="1016589"/>
            <a:chOff x="0" y="19049"/>
            <a:chExt cx="5275311" cy="1355453"/>
          </a:xfrm>
        </p:grpSpPr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7D10D87F-5BA3-474C-9813-D8459D5F7840}"/>
                </a:ext>
              </a:extLst>
            </p:cNvPr>
            <p:cNvSpPr txBox="1"/>
            <p:nvPr/>
          </p:nvSpPr>
          <p:spPr>
            <a:xfrm>
              <a:off x="0" y="19049"/>
              <a:ext cx="5275311" cy="562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1"/>
                </a:lnSpc>
              </a:pPr>
              <a:r>
                <a:rPr lang="en-US" sz="2400" b="1" spc="200" dirty="0">
                  <a:latin typeface="Bookman Old Style" panose="02050604050505020204" pitchFamily="18" charset="0"/>
                </a:rPr>
                <a:t>Phone</a:t>
              </a:r>
            </a:p>
          </p:txBody>
        </p:sp>
        <p:sp>
          <p:nvSpPr>
            <p:cNvPr id="20" name="TextBox 26">
              <a:extLst>
                <a:ext uri="{FF2B5EF4-FFF2-40B4-BE49-F238E27FC236}">
                  <a16:creationId xmlns:a16="http://schemas.microsoft.com/office/drawing/2014/main" id="{CBDFE92A-CE43-432E-B87D-3498B28B414C}"/>
                </a:ext>
              </a:extLst>
            </p:cNvPr>
            <p:cNvSpPr txBox="1"/>
            <p:nvPr/>
          </p:nvSpPr>
          <p:spPr>
            <a:xfrm>
              <a:off x="0" y="825035"/>
              <a:ext cx="5275311" cy="549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34"/>
                </a:lnSpc>
              </a:pPr>
              <a:r>
                <a:rPr lang="en-US" sz="2400" spc="200" dirty="0">
                  <a:latin typeface="Bookman Old Style" panose="02050604050505020204" pitchFamily="18" charset="0"/>
                </a:rPr>
                <a:t>91-124-4679700</a:t>
              </a:r>
              <a:r>
                <a:rPr lang="en-US" sz="2524" dirty="0">
                  <a:solidFill>
                    <a:srgbClr val="100F0D"/>
                  </a:solidFill>
                  <a:latin typeface="Overpass Light Bold"/>
                </a:rPr>
                <a:t> </a:t>
              </a:r>
              <a:r>
                <a:rPr lang="en-US" sz="2400" spc="200" dirty="0">
                  <a:latin typeface="Bookman Old Style" panose="02050604050505020204" pitchFamily="18" charset="0"/>
                </a:rPr>
                <a:t>(30 lines)</a:t>
              </a:r>
            </a:p>
          </p:txBody>
        </p:sp>
      </p:grpSp>
      <p:sp>
        <p:nvSpPr>
          <p:cNvPr id="22" name="TextBox 28">
            <a:extLst>
              <a:ext uri="{FF2B5EF4-FFF2-40B4-BE49-F238E27FC236}">
                <a16:creationId xmlns:a16="http://schemas.microsoft.com/office/drawing/2014/main" id="{17CA76E6-9AE0-4DB4-BBB3-16C8D91E6B13}"/>
              </a:ext>
            </a:extLst>
          </p:cNvPr>
          <p:cNvSpPr txBox="1"/>
          <p:nvPr/>
        </p:nvSpPr>
        <p:spPr>
          <a:xfrm>
            <a:off x="1607583" y="3227017"/>
            <a:ext cx="14820804" cy="2153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b="1" spc="200" dirty="0">
                <a:solidFill>
                  <a:srgbClr val="000000"/>
                </a:solidFill>
                <a:latin typeface="Bookman Old Style" panose="02050604050505020204" pitchFamily="18" charset="0"/>
              </a:rPr>
              <a:t>National Accreditation Board for Testing and Calibration Laboratories (NABL)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spc="200" dirty="0">
                <a:solidFill>
                  <a:srgbClr val="000000"/>
                </a:solidFill>
                <a:latin typeface="Bookman Old Style" panose="02050604050505020204" pitchFamily="18" charset="0"/>
              </a:rPr>
              <a:t>NABL House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spc="200" dirty="0">
                <a:solidFill>
                  <a:srgbClr val="000000"/>
                </a:solidFill>
                <a:latin typeface="Bookman Old Style" panose="02050604050505020204" pitchFamily="18" charset="0"/>
              </a:rPr>
              <a:t>Plot No. 45, Sector 44,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400" spc="200" dirty="0">
                <a:solidFill>
                  <a:srgbClr val="000000"/>
                </a:solidFill>
                <a:latin typeface="Bookman Old Style" panose="02050604050505020204" pitchFamily="18" charset="0"/>
              </a:rPr>
              <a:t>Gurugram – 122003, Haryana</a:t>
            </a:r>
          </a:p>
        </p:txBody>
      </p:sp>
      <p:sp>
        <p:nvSpPr>
          <p:cNvPr id="23" name="Rectangle: Single Corner Rounded 22">
            <a:extLst>
              <a:ext uri="{FF2B5EF4-FFF2-40B4-BE49-F238E27FC236}">
                <a16:creationId xmlns:a16="http://schemas.microsoft.com/office/drawing/2014/main" id="{6509DDA1-6982-42C3-94CC-1FEEC2A41CA9}"/>
              </a:ext>
            </a:extLst>
          </p:cNvPr>
          <p:cNvSpPr/>
          <p:nvPr/>
        </p:nvSpPr>
        <p:spPr>
          <a:xfrm>
            <a:off x="9792419" y="282703"/>
            <a:ext cx="5683849" cy="2763202"/>
          </a:xfrm>
          <a:prstGeom prst="round1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7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992" y="4334678"/>
            <a:ext cx="13867106" cy="1693521"/>
          </a:xfrm>
        </p:spPr>
        <p:txBody>
          <a:bodyPr/>
          <a:lstStyle/>
          <a:p>
            <a:pPr algn="ctr"/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8311A-9276-42B9-97E0-AB9DE742BA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B6FD7F3-EB9D-4A28-A8EB-DA9C5272AC55}"/>
              </a:ext>
            </a:extLst>
          </p:cNvPr>
          <p:cNvSpPr txBox="1"/>
          <p:nvPr/>
        </p:nvSpPr>
        <p:spPr>
          <a:xfrm>
            <a:off x="1079451" y="1631079"/>
            <a:ext cx="13477641" cy="737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Constituent board of Quality Council of India [Autonomous body under Department for Promotion of Industry and Internal Trade (DPIIT), Ministry of Commerce and Industry].</a:t>
            </a:r>
          </a:p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100" dirty="0">
              <a:solidFill>
                <a:srgbClr val="0070C0"/>
              </a:solidFill>
              <a:latin typeface="Bookman Old Style" panose="020506040505050202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NABL has been established with the objective to provide Government, Industry Associations and Industry in general with a scheme for third-party assessment of the quality and technical competence of testing and calibration laboratories.</a:t>
            </a:r>
          </a:p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100" dirty="0">
              <a:solidFill>
                <a:srgbClr val="0070C0"/>
              </a:solidFill>
              <a:latin typeface="Bookman Old Style" panose="020506040505050202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NABL offers accreditation services to the laboratories in a non-discriminatory manner.</a:t>
            </a:r>
          </a:p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1050" dirty="0">
              <a:solidFill>
                <a:srgbClr val="0070C0"/>
              </a:solidFill>
              <a:latin typeface="Bookman Old Style" panose="020506040505050202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392494" lvl="1" indent="-196247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9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NABL is an accreditation body, with its accreditation system established in accordance with ISO/ IEC 17011. “Conformity Assessment –Requirements for Accreditation bodies accrediting conformity assessment bodies”.  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65BB7F6-D0A2-49B4-B7C5-EA453CAD71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71891" y="5688384"/>
            <a:ext cx="2547894" cy="2286735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064280E-A921-42FC-B74E-77AB3C0740E1}"/>
              </a:ext>
            </a:extLst>
          </p:cNvPr>
          <p:cNvSpPr txBox="1"/>
          <p:nvPr/>
        </p:nvSpPr>
        <p:spPr>
          <a:xfrm>
            <a:off x="6618192" y="503808"/>
            <a:ext cx="4764277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About NABL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8F2A1581-9BFF-420B-A77B-7E402EFE88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210368" y="2997026"/>
            <a:ext cx="1140851" cy="163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77317-D77A-4BA1-ABBE-6B74469E07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47FD99C-6C00-41F4-9111-6D6E00AAD50D}"/>
              </a:ext>
            </a:extLst>
          </p:cNvPr>
          <p:cNvSpPr txBox="1"/>
          <p:nvPr/>
        </p:nvSpPr>
        <p:spPr>
          <a:xfrm>
            <a:off x="1327016" y="637051"/>
            <a:ext cx="1619986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>
                <a:solidFill>
                  <a:srgbClr val="000000"/>
                </a:solidFill>
                <a:latin typeface="Glacial Indifference Bold"/>
              </a:defRPr>
            </a:lvl1pPr>
          </a:lstStyle>
          <a:p>
            <a:r>
              <a:rPr lang="en-US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NABL Accreditation Services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75254D0-21AF-40A7-BC9D-F804A4B16794}"/>
              </a:ext>
            </a:extLst>
          </p:cNvPr>
          <p:cNvSpPr/>
          <p:nvPr/>
        </p:nvSpPr>
        <p:spPr>
          <a:xfrm>
            <a:off x="3962400" y="2504596"/>
            <a:ext cx="13391003" cy="1028156"/>
          </a:xfrm>
          <a:custGeom>
            <a:avLst/>
            <a:gdLst>
              <a:gd name="connsiteX0" fmla="*/ 0 w 6102881"/>
              <a:gd name="connsiteY0" fmla="*/ 0 h 685437"/>
              <a:gd name="connsiteX1" fmla="*/ 6102881 w 6102881"/>
              <a:gd name="connsiteY1" fmla="*/ 0 h 685437"/>
              <a:gd name="connsiteX2" fmla="*/ 6102881 w 6102881"/>
              <a:gd name="connsiteY2" fmla="*/ 685437 h 685437"/>
              <a:gd name="connsiteX3" fmla="*/ 0 w 6102881"/>
              <a:gd name="connsiteY3" fmla="*/ 685437 h 685437"/>
              <a:gd name="connsiteX4" fmla="*/ 0 w 6102881"/>
              <a:gd name="connsiteY4" fmla="*/ 0 h 68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881" h="685437">
                <a:moveTo>
                  <a:pt x="0" y="0"/>
                </a:moveTo>
                <a:lnTo>
                  <a:pt x="6102881" y="0"/>
                </a:lnTo>
                <a:lnTo>
                  <a:pt x="6102881" y="685437"/>
                </a:lnTo>
                <a:lnTo>
                  <a:pt x="0" y="685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3" tIns="108813" rIns="108813" bIns="108813" numCol="1" spcCol="1270" anchor="ctr" anchorCtr="0">
            <a:noAutofit/>
          </a:bodyPr>
          <a:lstStyle/>
          <a:p>
            <a:pPr defTabSz="933450"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Testing laboratories in accordance with ISO/ IEC 17025 ‘General Requirements for the Competence of Testing and Calibration Laboratories’ 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9B7BBE-B028-4D63-952D-32EF23D8711A}"/>
              </a:ext>
            </a:extLst>
          </p:cNvPr>
          <p:cNvSpPr/>
          <p:nvPr/>
        </p:nvSpPr>
        <p:spPr>
          <a:xfrm>
            <a:off x="3962400" y="3789792"/>
            <a:ext cx="13391003" cy="1028156"/>
          </a:xfrm>
          <a:custGeom>
            <a:avLst/>
            <a:gdLst>
              <a:gd name="connsiteX0" fmla="*/ 0 w 6102881"/>
              <a:gd name="connsiteY0" fmla="*/ 0 h 685437"/>
              <a:gd name="connsiteX1" fmla="*/ 6102881 w 6102881"/>
              <a:gd name="connsiteY1" fmla="*/ 0 h 685437"/>
              <a:gd name="connsiteX2" fmla="*/ 6102881 w 6102881"/>
              <a:gd name="connsiteY2" fmla="*/ 685437 h 685437"/>
              <a:gd name="connsiteX3" fmla="*/ 0 w 6102881"/>
              <a:gd name="connsiteY3" fmla="*/ 685437 h 685437"/>
              <a:gd name="connsiteX4" fmla="*/ 0 w 6102881"/>
              <a:gd name="connsiteY4" fmla="*/ 0 h 68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881" h="685437">
                <a:moveTo>
                  <a:pt x="0" y="0"/>
                </a:moveTo>
                <a:lnTo>
                  <a:pt x="6102881" y="0"/>
                </a:lnTo>
                <a:lnTo>
                  <a:pt x="6102881" y="685437"/>
                </a:lnTo>
                <a:lnTo>
                  <a:pt x="0" y="685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3" tIns="108813" rIns="108813" bIns="108813" numCol="1" spcCol="1270" anchor="ctr" anchorCtr="0">
            <a:noAutofit/>
          </a:bodyPr>
          <a:lstStyle/>
          <a:p>
            <a:pPr defTabSz="933450"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Calibration laboratories in accordance with ISO/ IEC 17025 ‘General Requirements for the Competence of Testing and Calibration Laboratories’ 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DBCCD5-C2CB-4EBB-A135-E2220398CA29}"/>
              </a:ext>
            </a:extLst>
          </p:cNvPr>
          <p:cNvSpPr/>
          <p:nvPr/>
        </p:nvSpPr>
        <p:spPr>
          <a:xfrm>
            <a:off x="3962400" y="5074989"/>
            <a:ext cx="13391003" cy="1028156"/>
          </a:xfrm>
          <a:custGeom>
            <a:avLst/>
            <a:gdLst>
              <a:gd name="connsiteX0" fmla="*/ 0 w 6102881"/>
              <a:gd name="connsiteY0" fmla="*/ 0 h 685437"/>
              <a:gd name="connsiteX1" fmla="*/ 6102881 w 6102881"/>
              <a:gd name="connsiteY1" fmla="*/ 0 h 685437"/>
              <a:gd name="connsiteX2" fmla="*/ 6102881 w 6102881"/>
              <a:gd name="connsiteY2" fmla="*/ 685437 h 685437"/>
              <a:gd name="connsiteX3" fmla="*/ 0 w 6102881"/>
              <a:gd name="connsiteY3" fmla="*/ 685437 h 685437"/>
              <a:gd name="connsiteX4" fmla="*/ 0 w 6102881"/>
              <a:gd name="connsiteY4" fmla="*/ 0 h 68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881" h="685437">
                <a:moveTo>
                  <a:pt x="0" y="0"/>
                </a:moveTo>
                <a:lnTo>
                  <a:pt x="6102881" y="0"/>
                </a:lnTo>
                <a:lnTo>
                  <a:pt x="6102881" y="685437"/>
                </a:lnTo>
                <a:lnTo>
                  <a:pt x="0" y="685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3" tIns="108813" rIns="108813" bIns="108813" numCol="1" spcCol="1270" anchor="ctr" anchorCtr="0">
            <a:noAutofit/>
          </a:bodyPr>
          <a:lstStyle/>
          <a:p>
            <a:pPr defTabSz="933450"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Medical testing laboratories in accordance with ISO 15189 ‘Medical laboratories -Requirements for quality and competence’ 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8DBEC4-687C-4970-ABD4-F4EE9D4D671C}"/>
              </a:ext>
            </a:extLst>
          </p:cNvPr>
          <p:cNvSpPr/>
          <p:nvPr/>
        </p:nvSpPr>
        <p:spPr>
          <a:xfrm>
            <a:off x="3962400" y="6360184"/>
            <a:ext cx="13391003" cy="1028156"/>
          </a:xfrm>
          <a:custGeom>
            <a:avLst/>
            <a:gdLst>
              <a:gd name="connsiteX0" fmla="*/ 0 w 6102881"/>
              <a:gd name="connsiteY0" fmla="*/ 0 h 685437"/>
              <a:gd name="connsiteX1" fmla="*/ 6102881 w 6102881"/>
              <a:gd name="connsiteY1" fmla="*/ 0 h 685437"/>
              <a:gd name="connsiteX2" fmla="*/ 6102881 w 6102881"/>
              <a:gd name="connsiteY2" fmla="*/ 685437 h 685437"/>
              <a:gd name="connsiteX3" fmla="*/ 0 w 6102881"/>
              <a:gd name="connsiteY3" fmla="*/ 685437 h 685437"/>
              <a:gd name="connsiteX4" fmla="*/ 0 w 6102881"/>
              <a:gd name="connsiteY4" fmla="*/ 0 h 68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881" h="685437">
                <a:moveTo>
                  <a:pt x="0" y="0"/>
                </a:moveTo>
                <a:lnTo>
                  <a:pt x="6102881" y="0"/>
                </a:lnTo>
                <a:lnTo>
                  <a:pt x="6102881" y="685437"/>
                </a:lnTo>
                <a:lnTo>
                  <a:pt x="0" y="685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3" tIns="108813" rIns="108813" bIns="108813" numCol="1" spcCol="1270" anchor="ctr" anchorCtr="0">
            <a:noAutofit/>
          </a:bodyPr>
          <a:lstStyle/>
          <a:p>
            <a:pPr defTabSz="933450"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Proficiency Testing Providers (PTP) in accordance with ISO/IEC 17043 “Conformity assessment — General requirements for proficiency testing” and 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FEECB91-950A-4CA8-BDBF-AE3DDDC05904}"/>
              </a:ext>
            </a:extLst>
          </p:cNvPr>
          <p:cNvSpPr/>
          <p:nvPr/>
        </p:nvSpPr>
        <p:spPr>
          <a:xfrm>
            <a:off x="3962400" y="7645380"/>
            <a:ext cx="13391003" cy="1028156"/>
          </a:xfrm>
          <a:custGeom>
            <a:avLst/>
            <a:gdLst>
              <a:gd name="connsiteX0" fmla="*/ 0 w 6102881"/>
              <a:gd name="connsiteY0" fmla="*/ 0 h 685437"/>
              <a:gd name="connsiteX1" fmla="*/ 6102881 w 6102881"/>
              <a:gd name="connsiteY1" fmla="*/ 0 h 685437"/>
              <a:gd name="connsiteX2" fmla="*/ 6102881 w 6102881"/>
              <a:gd name="connsiteY2" fmla="*/ 685437 h 685437"/>
              <a:gd name="connsiteX3" fmla="*/ 0 w 6102881"/>
              <a:gd name="connsiteY3" fmla="*/ 685437 h 685437"/>
              <a:gd name="connsiteX4" fmla="*/ 0 w 6102881"/>
              <a:gd name="connsiteY4" fmla="*/ 0 h 68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2881" h="685437">
                <a:moveTo>
                  <a:pt x="0" y="0"/>
                </a:moveTo>
                <a:lnTo>
                  <a:pt x="6102881" y="0"/>
                </a:lnTo>
                <a:lnTo>
                  <a:pt x="6102881" y="685437"/>
                </a:lnTo>
                <a:lnTo>
                  <a:pt x="0" y="685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813" tIns="108813" rIns="108813" bIns="108813" numCol="1" spcCol="1270" anchor="ctr" anchorCtr="0">
            <a:noAutofit/>
          </a:bodyPr>
          <a:lstStyle/>
          <a:p>
            <a:pPr defTabSz="933450">
              <a:spcBef>
                <a:spcPct val="0"/>
              </a:spcBef>
              <a:spcAft>
                <a:spcPct val="35000"/>
              </a:spcAft>
            </a:pPr>
            <a:r>
              <a:rPr lang="en-US" sz="2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Reference material producers (RMP) in accordance with ISO 17034 “General requirements for the competence of reference material producers”.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F53D55-4D15-4928-AE2A-5EC4BE6D12F2}"/>
              </a:ext>
            </a:extLst>
          </p:cNvPr>
          <p:cNvGrpSpPr/>
          <p:nvPr/>
        </p:nvGrpSpPr>
        <p:grpSpPr>
          <a:xfrm>
            <a:off x="535463" y="2438688"/>
            <a:ext cx="3426938" cy="6587930"/>
            <a:chOff x="433172" y="1945590"/>
            <a:chExt cx="2284625" cy="439195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9BBDCC2-4E13-441A-B22F-B9BA8A44DE87}"/>
                </a:ext>
              </a:extLst>
            </p:cNvPr>
            <p:cNvSpPr/>
            <p:nvPr/>
          </p:nvSpPr>
          <p:spPr>
            <a:xfrm>
              <a:off x="1011251" y="5246284"/>
              <a:ext cx="1200575" cy="232254"/>
            </a:xfrm>
            <a:prstGeom prst="ellipse">
              <a:avLst/>
            </a:prstGeom>
            <a:gradFill flip="none" rotWithShape="1">
              <a:gsLst>
                <a:gs pos="0">
                  <a:srgbClr val="015289">
                    <a:shade val="30000"/>
                    <a:satMod val="115000"/>
                  </a:srgbClr>
                </a:gs>
                <a:gs pos="50000">
                  <a:srgbClr val="015289">
                    <a:shade val="67500"/>
                    <a:satMod val="115000"/>
                  </a:srgbClr>
                </a:gs>
                <a:gs pos="100000">
                  <a:srgbClr val="0152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13" name="Picture 12" descr="shadow.png">
              <a:extLst>
                <a:ext uri="{FF2B5EF4-FFF2-40B4-BE49-F238E27FC236}">
                  <a16:creationId xmlns:a16="http://schemas.microsoft.com/office/drawing/2014/main" id="{DC0178A3-88C9-473D-A9F8-77A97AAB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7419" t="58232" r="28670" b="32380"/>
            <a:stretch>
              <a:fillRect/>
            </a:stretch>
          </p:blipFill>
          <p:spPr>
            <a:xfrm>
              <a:off x="433172" y="5717677"/>
              <a:ext cx="2284625" cy="619866"/>
            </a:xfrm>
            <a:prstGeom prst="rect">
              <a:avLst/>
            </a:prstGeom>
          </p:spPr>
        </p:pic>
        <p:sp>
          <p:nvSpPr>
            <p:cNvPr id="14" name="Can 83">
              <a:extLst>
                <a:ext uri="{FF2B5EF4-FFF2-40B4-BE49-F238E27FC236}">
                  <a16:creationId xmlns:a16="http://schemas.microsoft.com/office/drawing/2014/main" id="{E9E2B2CD-D177-40F1-9321-0B4B117C108E}"/>
                </a:ext>
              </a:extLst>
            </p:cNvPr>
            <p:cNvSpPr/>
            <p:nvPr/>
          </p:nvSpPr>
          <p:spPr>
            <a:xfrm>
              <a:off x="1012786" y="5253540"/>
              <a:ext cx="1197506" cy="866486"/>
            </a:xfrm>
            <a:prstGeom prst="can">
              <a:avLst/>
            </a:prstGeom>
            <a:gradFill flip="none" rotWithShape="1">
              <a:gsLst>
                <a:gs pos="0">
                  <a:srgbClr val="015289">
                    <a:shade val="30000"/>
                    <a:satMod val="115000"/>
                  </a:srgbClr>
                </a:gs>
                <a:gs pos="50000">
                  <a:srgbClr val="015289">
                    <a:shade val="67500"/>
                    <a:satMod val="115000"/>
                  </a:srgbClr>
                </a:gs>
                <a:gs pos="100000">
                  <a:srgbClr val="01528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4E5607-C78A-47BF-B1A6-8A7C52239BCC}"/>
                </a:ext>
              </a:extLst>
            </p:cNvPr>
            <p:cNvSpPr/>
            <p:nvPr/>
          </p:nvSpPr>
          <p:spPr>
            <a:xfrm rot="16200000">
              <a:off x="1019965" y="5436093"/>
              <a:ext cx="626428" cy="705695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rgbClr val="1B8EC5"/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BB8097-19D8-444F-B8A2-D3C81C46F522}"/>
                </a:ext>
              </a:extLst>
            </p:cNvPr>
            <p:cNvSpPr/>
            <p:nvPr/>
          </p:nvSpPr>
          <p:spPr>
            <a:xfrm>
              <a:off x="2293464" y="5333930"/>
              <a:ext cx="46896" cy="705695"/>
            </a:xfrm>
            <a:prstGeom prst="rect">
              <a:avLst/>
            </a:prstGeom>
            <a:solidFill>
              <a:srgbClr val="01528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8816CE-F955-49A5-90D5-907D545221F6}"/>
                </a:ext>
              </a:extLst>
            </p:cNvPr>
            <p:cNvSpPr/>
            <p:nvPr/>
          </p:nvSpPr>
          <p:spPr>
            <a:xfrm rot="16200000">
              <a:off x="1051651" y="4596826"/>
              <a:ext cx="607724" cy="723558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chemeClr val="bg1">
                    <a:alpha val="7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595532-931C-476B-81A1-C649BAAB1116}"/>
                </a:ext>
              </a:extLst>
            </p:cNvPr>
            <p:cNvSpPr/>
            <p:nvPr/>
          </p:nvSpPr>
          <p:spPr>
            <a:xfrm>
              <a:off x="2293464" y="4521042"/>
              <a:ext cx="46896" cy="705695"/>
            </a:xfrm>
            <a:prstGeom prst="rect">
              <a:avLst/>
            </a:prstGeom>
            <a:solidFill>
              <a:srgbClr val="6AC6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9" name="Can 81">
              <a:extLst>
                <a:ext uri="{FF2B5EF4-FFF2-40B4-BE49-F238E27FC236}">
                  <a16:creationId xmlns:a16="http://schemas.microsoft.com/office/drawing/2014/main" id="{631306AA-0ECD-4969-8ECD-77D1EA57CBA4}"/>
                </a:ext>
              </a:extLst>
            </p:cNvPr>
            <p:cNvSpPr/>
            <p:nvPr/>
          </p:nvSpPr>
          <p:spPr>
            <a:xfrm>
              <a:off x="1017252" y="4428366"/>
              <a:ext cx="1197506" cy="866486"/>
            </a:xfrm>
            <a:prstGeom prst="can">
              <a:avLst/>
            </a:prstGeom>
            <a:gradFill flip="none" rotWithShape="1">
              <a:gsLst>
                <a:gs pos="0">
                  <a:srgbClr val="6AC6EF">
                    <a:shade val="30000"/>
                    <a:satMod val="115000"/>
                  </a:srgbClr>
                </a:gs>
                <a:gs pos="50000">
                  <a:srgbClr val="6AC6EF">
                    <a:shade val="67500"/>
                    <a:satMod val="115000"/>
                  </a:srgbClr>
                </a:gs>
                <a:gs pos="100000">
                  <a:srgbClr val="6AC6E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C2C5487-A4DF-4421-A943-CE551D5761D0}"/>
                </a:ext>
              </a:extLst>
            </p:cNvPr>
            <p:cNvSpPr/>
            <p:nvPr/>
          </p:nvSpPr>
          <p:spPr>
            <a:xfrm rot="16200000">
              <a:off x="1070107" y="4571597"/>
              <a:ext cx="607724" cy="723558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chemeClr val="bg1">
                    <a:alpha val="7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91F53B-2D3B-4572-B746-CD2D2637893C}"/>
                </a:ext>
              </a:extLst>
            </p:cNvPr>
            <p:cNvSpPr/>
            <p:nvPr/>
          </p:nvSpPr>
          <p:spPr>
            <a:xfrm>
              <a:off x="1015717" y="4421110"/>
              <a:ext cx="1200575" cy="232254"/>
            </a:xfrm>
            <a:prstGeom prst="ellipse">
              <a:avLst/>
            </a:prstGeom>
            <a:gradFill flip="none" rotWithShape="1">
              <a:gsLst>
                <a:gs pos="0">
                  <a:srgbClr val="6AC6EF">
                    <a:shade val="30000"/>
                    <a:satMod val="115000"/>
                  </a:srgbClr>
                </a:gs>
                <a:gs pos="50000">
                  <a:srgbClr val="6AC6EF">
                    <a:shade val="67500"/>
                    <a:satMod val="115000"/>
                  </a:srgbClr>
                </a:gs>
                <a:gs pos="100000">
                  <a:srgbClr val="6AC6E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6615A1F-E85F-43B6-A4B2-6E1D1A849D78}"/>
                </a:ext>
              </a:extLst>
            </p:cNvPr>
            <p:cNvSpPr/>
            <p:nvPr/>
          </p:nvSpPr>
          <p:spPr>
            <a:xfrm>
              <a:off x="2293464" y="3739417"/>
              <a:ext cx="46896" cy="705695"/>
            </a:xfrm>
            <a:prstGeom prst="rect">
              <a:avLst/>
            </a:prstGeom>
            <a:solidFill>
              <a:srgbClr val="1B8EC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D0C67F-35AF-47BD-BDFB-2FD4649FC541}"/>
                </a:ext>
              </a:extLst>
            </p:cNvPr>
            <p:cNvSpPr/>
            <p:nvPr/>
          </p:nvSpPr>
          <p:spPr>
            <a:xfrm>
              <a:off x="1015717" y="3595936"/>
              <a:ext cx="1200575" cy="232254"/>
            </a:xfrm>
            <a:prstGeom prst="ellipse">
              <a:avLst/>
            </a:prstGeom>
            <a:gradFill flip="none" rotWithShape="1">
              <a:gsLst>
                <a:gs pos="0">
                  <a:srgbClr val="1B8EC5">
                    <a:shade val="30000"/>
                    <a:satMod val="115000"/>
                  </a:srgbClr>
                </a:gs>
                <a:gs pos="50000">
                  <a:srgbClr val="1B8EC5">
                    <a:shade val="67500"/>
                    <a:satMod val="115000"/>
                  </a:srgbClr>
                </a:gs>
                <a:gs pos="100000">
                  <a:srgbClr val="1B8EC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Can 79">
              <a:extLst>
                <a:ext uri="{FF2B5EF4-FFF2-40B4-BE49-F238E27FC236}">
                  <a16:creationId xmlns:a16="http://schemas.microsoft.com/office/drawing/2014/main" id="{E5D5B994-E103-4A14-80AD-5FEE2B1E0350}"/>
                </a:ext>
              </a:extLst>
            </p:cNvPr>
            <p:cNvSpPr/>
            <p:nvPr/>
          </p:nvSpPr>
          <p:spPr>
            <a:xfrm>
              <a:off x="1017252" y="3603192"/>
              <a:ext cx="1197506" cy="866486"/>
            </a:xfrm>
            <a:prstGeom prst="can">
              <a:avLst/>
            </a:prstGeom>
            <a:gradFill flip="none" rotWithShape="1">
              <a:gsLst>
                <a:gs pos="0">
                  <a:srgbClr val="1B8EC5">
                    <a:shade val="30000"/>
                    <a:satMod val="115000"/>
                  </a:srgbClr>
                </a:gs>
                <a:gs pos="50000">
                  <a:srgbClr val="1B8EC5">
                    <a:shade val="67500"/>
                    <a:satMod val="115000"/>
                  </a:srgbClr>
                </a:gs>
                <a:gs pos="100000">
                  <a:srgbClr val="1B8EC5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57B2DA-CB8C-4028-B7E5-A30022EACEB9}"/>
                </a:ext>
              </a:extLst>
            </p:cNvPr>
            <p:cNvSpPr/>
            <p:nvPr/>
          </p:nvSpPr>
          <p:spPr>
            <a:xfrm rot="16200000">
              <a:off x="1051230" y="3783515"/>
              <a:ext cx="626428" cy="705695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chemeClr val="bg2">
                    <a:lumMod val="40000"/>
                    <a:lumOff val="6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2AAF57-A9F2-4C95-9320-35C8DCB6FEE2}"/>
                </a:ext>
              </a:extLst>
            </p:cNvPr>
            <p:cNvSpPr/>
            <p:nvPr/>
          </p:nvSpPr>
          <p:spPr>
            <a:xfrm>
              <a:off x="2293464" y="2886329"/>
              <a:ext cx="46896" cy="705695"/>
            </a:xfrm>
            <a:prstGeom prst="rect">
              <a:avLst/>
            </a:prstGeom>
            <a:solidFill>
              <a:srgbClr val="6AC6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7" name="Can 77">
              <a:extLst>
                <a:ext uri="{FF2B5EF4-FFF2-40B4-BE49-F238E27FC236}">
                  <a16:creationId xmlns:a16="http://schemas.microsoft.com/office/drawing/2014/main" id="{986E1469-260C-4387-A282-13E8A7E04E51}"/>
                </a:ext>
              </a:extLst>
            </p:cNvPr>
            <p:cNvSpPr/>
            <p:nvPr/>
          </p:nvSpPr>
          <p:spPr>
            <a:xfrm>
              <a:off x="1021719" y="2778019"/>
              <a:ext cx="1197506" cy="866486"/>
            </a:xfrm>
            <a:prstGeom prst="can">
              <a:avLst/>
            </a:prstGeom>
            <a:gradFill flip="none" rotWithShape="1">
              <a:gsLst>
                <a:gs pos="0">
                  <a:srgbClr val="6AC6EF">
                    <a:shade val="30000"/>
                    <a:satMod val="115000"/>
                  </a:srgbClr>
                </a:gs>
                <a:gs pos="50000">
                  <a:srgbClr val="6AC6EF">
                    <a:shade val="67500"/>
                    <a:satMod val="115000"/>
                  </a:srgbClr>
                </a:gs>
                <a:gs pos="100000">
                  <a:srgbClr val="6AC6E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3D180D3-0147-4A4C-8320-C90BE4C3914F}"/>
                </a:ext>
              </a:extLst>
            </p:cNvPr>
            <p:cNvSpPr/>
            <p:nvPr/>
          </p:nvSpPr>
          <p:spPr>
            <a:xfrm>
              <a:off x="1020184" y="2770763"/>
              <a:ext cx="1200575" cy="232254"/>
            </a:xfrm>
            <a:prstGeom prst="ellipse">
              <a:avLst/>
            </a:prstGeom>
            <a:gradFill flip="none" rotWithShape="1">
              <a:gsLst>
                <a:gs pos="0">
                  <a:srgbClr val="6AC6EF">
                    <a:shade val="30000"/>
                    <a:satMod val="115000"/>
                  </a:srgbClr>
                </a:gs>
                <a:gs pos="50000">
                  <a:srgbClr val="6AC6EF">
                    <a:shade val="67500"/>
                    <a:satMod val="115000"/>
                  </a:srgbClr>
                </a:gs>
                <a:gs pos="100000">
                  <a:srgbClr val="6AC6EF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2D5B6C-F96D-4B1D-9DDF-348CC21F1527}"/>
                </a:ext>
              </a:extLst>
            </p:cNvPr>
            <p:cNvSpPr/>
            <p:nvPr/>
          </p:nvSpPr>
          <p:spPr>
            <a:xfrm rot="16200000">
              <a:off x="1051651" y="2957648"/>
              <a:ext cx="607724" cy="723558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chemeClr val="bg1">
                    <a:alpha val="70000"/>
                  </a:schemeClr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0" name="Can 75">
              <a:extLst>
                <a:ext uri="{FF2B5EF4-FFF2-40B4-BE49-F238E27FC236}">
                  <a16:creationId xmlns:a16="http://schemas.microsoft.com/office/drawing/2014/main" id="{F5A8DBB7-D302-432F-A6FF-8145989ABAFA}"/>
                </a:ext>
              </a:extLst>
            </p:cNvPr>
            <p:cNvSpPr/>
            <p:nvPr/>
          </p:nvSpPr>
          <p:spPr>
            <a:xfrm>
              <a:off x="1008319" y="1952846"/>
              <a:ext cx="1197506" cy="866486"/>
            </a:xfrm>
            <a:prstGeom prst="can">
              <a:avLst/>
            </a:prstGeom>
            <a:gradFill flip="none" rotWithShape="1">
              <a:gsLst>
                <a:gs pos="0">
                  <a:srgbClr val="015289">
                    <a:shade val="30000"/>
                    <a:satMod val="115000"/>
                  </a:srgbClr>
                </a:gs>
                <a:gs pos="50000">
                  <a:srgbClr val="015289">
                    <a:shade val="67500"/>
                    <a:satMod val="115000"/>
                  </a:srgbClr>
                </a:gs>
                <a:gs pos="100000">
                  <a:srgbClr val="01528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A5DCCDC-4F9D-4303-BF32-F24D3CB68017}"/>
                </a:ext>
              </a:extLst>
            </p:cNvPr>
            <p:cNvSpPr/>
            <p:nvPr/>
          </p:nvSpPr>
          <p:spPr>
            <a:xfrm>
              <a:off x="1006784" y="1945590"/>
              <a:ext cx="1200575" cy="232254"/>
            </a:xfrm>
            <a:prstGeom prst="ellipse">
              <a:avLst/>
            </a:prstGeom>
            <a:gradFill flip="none" rotWithShape="1">
              <a:gsLst>
                <a:gs pos="0">
                  <a:srgbClr val="015289">
                    <a:shade val="30000"/>
                    <a:satMod val="115000"/>
                  </a:srgbClr>
                </a:gs>
                <a:gs pos="50000">
                  <a:srgbClr val="015289">
                    <a:shade val="67500"/>
                    <a:satMod val="115000"/>
                  </a:srgbClr>
                </a:gs>
                <a:gs pos="100000">
                  <a:srgbClr val="015289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B59265-EED6-4BEB-B28F-BF081F82944C}"/>
                </a:ext>
              </a:extLst>
            </p:cNvPr>
            <p:cNvSpPr/>
            <p:nvPr/>
          </p:nvSpPr>
          <p:spPr>
            <a:xfrm rot="16200000">
              <a:off x="1051230" y="2135405"/>
              <a:ext cx="626428" cy="705695"/>
            </a:xfrm>
            <a:prstGeom prst="rect">
              <a:avLst/>
            </a:prstGeom>
            <a:gradFill flip="none" rotWithShape="1">
              <a:gsLst>
                <a:gs pos="17000">
                  <a:schemeClr val="bg1">
                    <a:lumMod val="95000"/>
                    <a:alpha val="0"/>
                  </a:schemeClr>
                </a:gs>
                <a:gs pos="50000">
                  <a:srgbClr val="1B8EC5"/>
                </a:gs>
                <a:gs pos="50000">
                  <a:schemeClr val="bg1">
                    <a:alpha val="0"/>
                  </a:schemeClr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08CC908-5381-430B-B2DE-C4C31A3CB8FB}"/>
                </a:ext>
              </a:extLst>
            </p:cNvPr>
            <p:cNvSpPr/>
            <p:nvPr/>
          </p:nvSpPr>
          <p:spPr>
            <a:xfrm>
              <a:off x="2293464" y="2006442"/>
              <a:ext cx="46896" cy="705695"/>
            </a:xfrm>
            <a:prstGeom prst="rect">
              <a:avLst/>
            </a:prstGeom>
            <a:solidFill>
              <a:srgbClr val="01528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pic>
        <p:nvPicPr>
          <p:cNvPr id="34" name="Graphic 33" descr="Scientist male with solid fill">
            <a:extLst>
              <a:ext uri="{FF2B5EF4-FFF2-40B4-BE49-F238E27FC236}">
                <a16:creationId xmlns:a16="http://schemas.microsoft.com/office/drawing/2014/main" id="{848934A7-9F0C-433D-A0A0-B3FE75B55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7011" y="5302792"/>
            <a:ext cx="851657" cy="851657"/>
          </a:xfrm>
          <a:prstGeom prst="rect">
            <a:avLst/>
          </a:prstGeom>
        </p:spPr>
      </p:pic>
      <p:pic>
        <p:nvPicPr>
          <p:cNvPr id="35" name="Graphic 34" descr="Test tubes with solid fill">
            <a:extLst>
              <a:ext uri="{FF2B5EF4-FFF2-40B4-BE49-F238E27FC236}">
                <a16:creationId xmlns:a16="http://schemas.microsoft.com/office/drawing/2014/main" id="{B5316FEA-B62D-418F-954D-9AB40B00E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7011" y="2819349"/>
            <a:ext cx="851657" cy="851657"/>
          </a:xfrm>
          <a:prstGeom prst="rect">
            <a:avLst/>
          </a:prstGeom>
        </p:spPr>
      </p:pic>
      <p:pic>
        <p:nvPicPr>
          <p:cNvPr id="36" name="Graphic 35" descr="Beaker with solid fill">
            <a:extLst>
              <a:ext uri="{FF2B5EF4-FFF2-40B4-BE49-F238E27FC236}">
                <a16:creationId xmlns:a16="http://schemas.microsoft.com/office/drawing/2014/main" id="{70483E42-8222-4284-B5D3-BE8F63630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7011" y="4007331"/>
            <a:ext cx="851657" cy="851657"/>
          </a:xfrm>
          <a:prstGeom prst="rect">
            <a:avLst/>
          </a:prstGeom>
        </p:spPr>
      </p:pic>
      <p:pic>
        <p:nvPicPr>
          <p:cNvPr id="37" name="Graphic 36" descr="Document with solid fill">
            <a:extLst>
              <a:ext uri="{FF2B5EF4-FFF2-40B4-BE49-F238E27FC236}">
                <a16:creationId xmlns:a16="http://schemas.microsoft.com/office/drawing/2014/main" id="{AE3CD007-EE29-4EB7-BCE4-37E8D5D15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87011" y="7775481"/>
            <a:ext cx="851657" cy="851657"/>
          </a:xfrm>
          <a:prstGeom prst="rect">
            <a:avLst/>
          </a:prstGeom>
        </p:spPr>
      </p:pic>
      <p:pic>
        <p:nvPicPr>
          <p:cNvPr id="38" name="Graphic 37" descr="Clipboard Mixed with solid fill">
            <a:extLst>
              <a:ext uri="{FF2B5EF4-FFF2-40B4-BE49-F238E27FC236}">
                <a16:creationId xmlns:a16="http://schemas.microsoft.com/office/drawing/2014/main" id="{7A82536C-E409-43FC-8595-08697034A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7011" y="6565116"/>
            <a:ext cx="851657" cy="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73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1B9A0-98DC-4ABB-8887-0A44F618F7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F21DBA8-9050-4B99-ACC0-8494D2213E2B}"/>
              </a:ext>
            </a:extLst>
          </p:cNvPr>
          <p:cNvSpPr txBox="1"/>
          <p:nvPr/>
        </p:nvSpPr>
        <p:spPr>
          <a:xfrm>
            <a:off x="3088741" y="617494"/>
            <a:ext cx="1264182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lvl="0" indent="0" defTabSz="914400" eaLnBrk="1" fontAlgn="auto" latinLnBrk="0" hangingPunct="1">
              <a:lnSpc>
                <a:spcPct val="100000"/>
              </a:lnSpc>
              <a:buClr>
                <a:schemeClr val="dk1"/>
              </a:buClr>
              <a:buSzPts val="3000"/>
              <a:tabLst/>
              <a:defRPr/>
            </a:pPr>
            <a:r>
              <a:rPr lang="en-US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Lato Black"/>
              </a:rPr>
              <a:t>What is Accreditation?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BF6D99EA-A202-4BA3-A78D-16858BC5E375}"/>
              </a:ext>
            </a:extLst>
          </p:cNvPr>
          <p:cNvGrpSpPr/>
          <p:nvPr/>
        </p:nvGrpSpPr>
        <p:grpSpPr>
          <a:xfrm>
            <a:off x="3534167" y="1630122"/>
            <a:ext cx="13437319" cy="5294099"/>
            <a:chOff x="-785254" y="-66675"/>
            <a:chExt cx="15495321" cy="7058798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99A7CFF0-9407-4182-AE28-CA1FB86B505C}"/>
                </a:ext>
              </a:extLst>
            </p:cNvPr>
            <p:cNvSpPr txBox="1"/>
            <p:nvPr/>
          </p:nvSpPr>
          <p:spPr>
            <a:xfrm>
              <a:off x="-785254" y="972356"/>
              <a:ext cx="15495321" cy="6019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just">
                <a:lnSpc>
                  <a:spcPct val="150000"/>
                </a:lnSpc>
                <a:buClrTx/>
                <a:defRPr/>
              </a:pPr>
              <a:r>
                <a:rPr lang="en-US" sz="40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  <a:cs typeface="Calibri" panose="020F0502020204030204" pitchFamily="34" charset="0"/>
                </a:rPr>
                <a:t>“Accreditation is the third-party attestation related to a conformity assessment body conveying formal demonstration of its competence, impartiality and consistent operation in performing specific conformity assessment activities”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11A43C32-C05B-4EE0-A22A-0AF9A61077CE}"/>
                </a:ext>
              </a:extLst>
            </p:cNvPr>
            <p:cNvSpPr txBox="1"/>
            <p:nvPr/>
          </p:nvSpPr>
          <p:spPr>
            <a:xfrm>
              <a:off x="796413" y="-66675"/>
              <a:ext cx="13902495" cy="1409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14">
            <a:extLst>
              <a:ext uri="{FF2B5EF4-FFF2-40B4-BE49-F238E27FC236}">
                <a16:creationId xmlns:a16="http://schemas.microsoft.com/office/drawing/2014/main" id="{EF224626-64B4-49D5-B68F-18372023A6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4805565" y="7232679"/>
            <a:ext cx="1849992" cy="256498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61F84384-D068-43BD-AED7-648A8731CB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7363" y="2674683"/>
            <a:ext cx="2971800" cy="33818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E911A8-F4CA-42D5-A757-AA9B171170BB}"/>
              </a:ext>
            </a:extLst>
          </p:cNvPr>
          <p:cNvSpPr/>
          <p:nvPr/>
        </p:nvSpPr>
        <p:spPr>
          <a:xfrm>
            <a:off x="3394007" y="7364940"/>
            <a:ext cx="13717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SOURCE: ISO/IEC 17000:2020 – Conformity assessment – Vocabulary and general principles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89590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15E09-63BA-465F-B49B-3AF13B3EC7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70665CD-C74F-4BB9-A374-730D381F72F4}"/>
              </a:ext>
            </a:extLst>
          </p:cNvPr>
          <p:cNvSpPr txBox="1"/>
          <p:nvPr/>
        </p:nvSpPr>
        <p:spPr>
          <a:xfrm>
            <a:off x="1582191" y="357211"/>
            <a:ext cx="1539229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6600"/>
              </a:lnSpc>
              <a:defRPr sz="6000" u="sng">
                <a:solidFill>
                  <a:srgbClr val="000000"/>
                </a:solidFill>
                <a:latin typeface="Glacial Indifference Bold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none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</a:rPr>
              <a:t>What is Accreditation? (Contd..)</a:t>
            </a:r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82DADA8F-83CB-4B39-8854-25E6A84CE3DB}"/>
              </a:ext>
            </a:extLst>
          </p:cNvPr>
          <p:cNvGrpSpPr/>
          <p:nvPr/>
        </p:nvGrpSpPr>
        <p:grpSpPr>
          <a:xfrm>
            <a:off x="3298498" y="3030877"/>
            <a:ext cx="12872057" cy="2430169"/>
            <a:chOff x="-1078618" y="-66675"/>
            <a:chExt cx="15777526" cy="3240225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35A348CE-39B5-44C7-90FB-D547A21A97FD}"/>
                </a:ext>
              </a:extLst>
            </p:cNvPr>
            <p:cNvSpPr txBox="1"/>
            <p:nvPr/>
          </p:nvSpPr>
          <p:spPr>
            <a:xfrm>
              <a:off x="-1078618" y="1082892"/>
              <a:ext cx="15495321" cy="2090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u="sng" dirty="0">
                  <a:solidFill>
                    <a:srgbClr val="0070C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  <a:cs typeface="Calibri" panose="020F0502020204030204" pitchFamily="34" charset="0"/>
                </a:rPr>
                <a:t>Competence</a:t>
              </a:r>
              <a:r>
                <a:rPr lang="en-US" sz="3600" dirty="0">
                  <a:solidFill>
                    <a:srgbClr val="0070C0"/>
                  </a:solidFill>
                  <a:latin typeface="Bookman Old Style" panose="02050604050505020204" pitchFamily="18" charset="0"/>
                  <a:ea typeface="MS PGothic" panose="020B0600070205080204" pitchFamily="34" charset="-128"/>
                  <a:cs typeface="Calibri" panose="020F0502020204030204" pitchFamily="34" charset="0"/>
                </a:rPr>
                <a:t>  - Ability to apply knowledge and skills to achieve intended results.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4781CD7F-9FA6-47E7-B5A0-DE70A1DCA47C}"/>
                </a:ext>
              </a:extLst>
            </p:cNvPr>
            <p:cNvSpPr txBox="1"/>
            <p:nvPr/>
          </p:nvSpPr>
          <p:spPr>
            <a:xfrm>
              <a:off x="796413" y="-66675"/>
              <a:ext cx="13902495" cy="14097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1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D95D424-8AB7-46E2-8A2C-474BFD238BE6}"/>
              </a:ext>
            </a:extLst>
          </p:cNvPr>
          <p:cNvSpPr/>
          <p:nvPr/>
        </p:nvSpPr>
        <p:spPr>
          <a:xfrm>
            <a:off x="3268219" y="6396138"/>
            <a:ext cx="8929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Organization</a:t>
            </a:r>
            <a:r>
              <a:rPr lang="en-US" sz="3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e.g. - Testing Laboratory</a:t>
            </a:r>
            <a:endParaRPr lang="en-IN" sz="3600" dirty="0">
              <a:solidFill>
                <a:srgbClr val="0070C0"/>
              </a:solidFill>
              <a:latin typeface="Bookman Old Style" panose="020506040505050202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9D5023-7AC8-41F9-9271-6B8D560FDD40}"/>
              </a:ext>
            </a:extLst>
          </p:cNvPr>
          <p:cNvSpPr/>
          <p:nvPr/>
        </p:nvSpPr>
        <p:spPr>
          <a:xfrm>
            <a:off x="3308388" y="7771410"/>
            <a:ext cx="14382016" cy="82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Specific tasks </a:t>
            </a:r>
            <a:r>
              <a:rPr lang="en-US" sz="3600" u="sng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e.g.</a:t>
            </a:r>
            <a:r>
              <a:rPr lang="en-US" sz="3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 – Tensile Testing, Ultrasonic Testing, etc..</a:t>
            </a:r>
            <a:endParaRPr lang="en-IN" sz="3600" dirty="0">
              <a:solidFill>
                <a:srgbClr val="0070C0"/>
              </a:solidFill>
              <a:latin typeface="Bookman Old Style" panose="02050604050505020204" pitchFamily="18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C71224-959D-4AD1-A128-02DD9EE2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9" y="7919727"/>
            <a:ext cx="1944404" cy="18049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DA6B7B-F77D-4FE0-B543-4702DA22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83" y="3785601"/>
            <a:ext cx="1640712" cy="18600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CC6546-2793-47EB-BB6A-31FA528A0B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04" y="6213629"/>
            <a:ext cx="2215374" cy="129137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4E6C6DC3-4AFD-4317-A125-0FFEE058930D}"/>
              </a:ext>
            </a:extLst>
          </p:cNvPr>
          <p:cNvSpPr txBox="1"/>
          <p:nvPr/>
        </p:nvSpPr>
        <p:spPr>
          <a:xfrm>
            <a:off x="3401233" y="1678565"/>
            <a:ext cx="12641821" cy="156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Third Party  </a:t>
            </a:r>
            <a:r>
              <a:rPr lang="en-US" sz="3600" dirty="0">
                <a:solidFill>
                  <a:srgbClr val="0070C0"/>
                </a:solidFill>
                <a:latin typeface="Bookman Old Style" panose="02050604050505020204" pitchFamily="18" charset="0"/>
                <a:ea typeface="MS PGothic" panose="020B0600070205080204" pitchFamily="34" charset="-128"/>
                <a:cs typeface="Calibri" panose="020F0502020204030204" pitchFamily="34" charset="0"/>
              </a:rPr>
              <a:t>- National Accreditation Board for Testing and Calibration Laboratories (NABL)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827F4-0E63-4472-AA24-801E56C88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02" y="1761525"/>
            <a:ext cx="1154559" cy="16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7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CADDE-BDE3-4A45-B727-9B2B5876D0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FA179AF-697A-4D18-9FD0-641AE6835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306671"/>
              </p:ext>
            </p:extLst>
          </p:nvPr>
        </p:nvGraphicFramePr>
        <p:xfrm>
          <a:off x="1575897" y="2097421"/>
          <a:ext cx="14848868" cy="7108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CB631B04-1227-4BAD-A8E1-5246BED37BF7}"/>
              </a:ext>
            </a:extLst>
          </p:cNvPr>
          <p:cNvSpPr txBox="1">
            <a:spLocks/>
          </p:cNvSpPr>
          <p:nvPr/>
        </p:nvSpPr>
        <p:spPr>
          <a:xfrm>
            <a:off x="1151459" y="1511920"/>
            <a:ext cx="15697744" cy="77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rgbClr val="0070C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IN" altLang="en-US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Disciplines in Testing Laboratories </a:t>
            </a:r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– </a:t>
            </a:r>
          </a:p>
          <a:p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ISO/IEC 17025: 2017</a:t>
            </a:r>
          </a:p>
          <a:p>
            <a:endParaRPr lang="en-IN" altLang="en-US" sz="2000" b="1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8671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AC62F5-36D3-41BD-B2E2-50A4CD5D7E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B46A060-E859-4574-A4FA-1D4414025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177722"/>
              </p:ext>
            </p:extLst>
          </p:nvPr>
        </p:nvGraphicFramePr>
        <p:xfrm>
          <a:off x="935435" y="1943968"/>
          <a:ext cx="15625736" cy="736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D2C84A5E-7557-4E94-9E30-16FC141DFCFF}"/>
              </a:ext>
            </a:extLst>
          </p:cNvPr>
          <p:cNvSpPr txBox="1">
            <a:spLocks/>
          </p:cNvSpPr>
          <p:nvPr/>
        </p:nvSpPr>
        <p:spPr>
          <a:xfrm>
            <a:off x="1151459" y="1511920"/>
            <a:ext cx="15697744" cy="77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rgbClr val="0070C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en-IN" altLang="en-US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Disciplines in Testing Laboratories </a:t>
            </a:r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– </a:t>
            </a:r>
          </a:p>
          <a:p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ISO/IEC 17025: 2017</a:t>
            </a:r>
          </a:p>
          <a:p>
            <a:endParaRPr lang="en-IN" altLang="en-US" sz="2000" b="1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298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9C9A92-5203-4CAB-B0DB-A5DB18D7F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9BD33E6-4078-4179-9484-46445DC23C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796952"/>
              </p:ext>
            </p:extLst>
          </p:nvPr>
        </p:nvGraphicFramePr>
        <p:xfrm>
          <a:off x="659449" y="2448024"/>
          <a:ext cx="16575312" cy="6044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ECB45D41-3EAA-4178-B434-3ADE3699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32" y="1228308"/>
            <a:ext cx="15680329" cy="806190"/>
          </a:xfrm>
        </p:spPr>
        <p:txBody>
          <a:bodyPr>
            <a:noAutofit/>
          </a:bodyPr>
          <a:lstStyle/>
          <a:p>
            <a:pPr algn="ctr"/>
            <a:r>
              <a:rPr lang="en-IN" altLang="en-US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Disciplines In Calibration Laboratories </a:t>
            </a:r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– </a:t>
            </a:r>
            <a:b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</a:br>
            <a:r>
              <a:rPr lang="en-IN" sz="6000" b="1" dirty="0">
                <a:solidFill>
                  <a:srgbClr val="1F3864"/>
                </a:solidFill>
                <a:latin typeface="Footlight MT Light" panose="0204060206030A020304" pitchFamily="18" charset="0"/>
                <a:cs typeface="Arial" panose="020B0604020202020204" pitchFamily="34" charset="0"/>
                <a:sym typeface="Arial"/>
              </a:rPr>
              <a:t>ISO/IEC 17025: 2017</a:t>
            </a:r>
            <a:endParaRPr lang="en-IN" altLang="en-US" sz="6000" b="1" dirty="0">
              <a:solidFill>
                <a:srgbClr val="1F3864"/>
              </a:solidFill>
              <a:latin typeface="Footlight MT Light" panose="0204060206030A0203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056135"/>
      </p:ext>
    </p:extLst>
  </p:cSld>
  <p:clrMapOvr>
    <a:masterClrMapping/>
  </p:clrMapOvr>
</p:sld>
</file>

<file path=ppt/theme/theme1.xml><?xml version="1.0" encoding="utf-8"?>
<a:theme xmlns:a="http://schemas.openxmlformats.org/drawingml/2006/main" name="Silvia templat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CCA6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E2B2D6FC613F4AB6301A33D6AC4FC2" ma:contentTypeVersion="14" ma:contentTypeDescription="Create a new document." ma:contentTypeScope="" ma:versionID="5b30d0795ceceafd36021c93dcda56db">
  <xsd:schema xmlns:xsd="http://www.w3.org/2001/XMLSchema" xmlns:xs="http://www.w3.org/2001/XMLSchema" xmlns:p="http://schemas.microsoft.com/office/2006/metadata/properties" xmlns:ns3="59852ca7-bb86-4fc5-9cc6-39cc6566b05b" xmlns:ns4="519741ca-7b92-471d-a79f-06181523c4ce" targetNamespace="http://schemas.microsoft.com/office/2006/metadata/properties" ma:root="true" ma:fieldsID="0e589cd41c2b6a85e360615397ec85de" ns3:_="" ns4:_="">
    <xsd:import namespace="59852ca7-bb86-4fc5-9cc6-39cc6566b05b"/>
    <xsd:import namespace="519741ca-7b92-471d-a79f-06181523c4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52ca7-bb86-4fc5-9cc6-39cc6566b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741ca-7b92-471d-a79f-06181523c4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E83FDF-E144-4E7F-9DE3-866CA03DF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8E2E7-7632-4C9B-97A2-25728894832F}">
  <ds:schemaRefs>
    <ds:schemaRef ds:uri="http://purl.org/dc/terms/"/>
    <ds:schemaRef ds:uri="http://purl.org/dc/dcmitype/"/>
    <ds:schemaRef ds:uri="http://schemas.openxmlformats.org/package/2006/metadata/core-properties"/>
    <ds:schemaRef ds:uri="59852ca7-bb86-4fc5-9cc6-39cc6566b05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19741ca-7b92-471d-a79f-06181523c4c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73D834-DD05-4CD2-A5BB-1FA83768C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852ca7-bb86-4fc5-9cc6-39cc6566b05b"/>
    <ds:schemaRef ds:uri="519741ca-7b92-471d-a79f-06181523c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1394</Words>
  <Application>Microsoft Office PowerPoint</Application>
  <PresentationFormat>Custom</PresentationFormat>
  <Paragraphs>194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Roboto Slab Regular</vt:lpstr>
      <vt:lpstr>Overpass Light Bold</vt:lpstr>
      <vt:lpstr>Lato Light</vt:lpstr>
      <vt:lpstr>Lato Black</vt:lpstr>
      <vt:lpstr>Footlight MT Light</vt:lpstr>
      <vt:lpstr>Wingdings</vt:lpstr>
      <vt:lpstr>Palatino Linotype</vt:lpstr>
      <vt:lpstr>Calibri</vt:lpstr>
      <vt:lpstr>Bookman Old Style</vt:lpstr>
      <vt:lpstr>Revue</vt:lpstr>
      <vt:lpstr>Revue regular</vt:lpstr>
      <vt:lpstr>Silvia template</vt:lpstr>
      <vt:lpstr>Awareness Program  on NABL Accreditation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Disciplines In Calibration Laboratories –  ISO/IEC 17025: 2017</vt:lpstr>
      <vt:lpstr>Disciplines in Medical Laboratories –  ISO 15189: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siribabu kappari</dc:creator>
  <cp:lastModifiedBy>G R Foundation</cp:lastModifiedBy>
  <cp:revision>44</cp:revision>
  <dcterms:modified xsi:type="dcterms:W3CDTF">2023-10-06T05:40:57Z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0x01010035E2B2D6FC613F4AB6301A33D6AC4FC2</vt:lpwstr>
  </property>
</Properties>
</file>